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1300BB-80A7-4F56-88DA-37FAB75DE85F}" type="doc">
      <dgm:prSet loTypeId="urn:microsoft.com/office/officeart/2008/layout/LinedLis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A090533E-B8E9-47C8-90E0-9116133CCD2D}">
      <dgm:prSet phldrT="[Text]" custT="1"/>
      <dgm:spPr/>
      <dgm:t>
        <a:bodyPr/>
        <a:lstStyle/>
        <a:p>
          <a:pPr algn="ctr"/>
          <a:endParaRPr lang="en-US" sz="6600" smtClean="0"/>
        </a:p>
        <a:p>
          <a:pPr algn="ctr"/>
          <a:r>
            <a:rPr lang="en-US" sz="4300" b="1" smtClean="0">
              <a:latin typeface="Times New Roman" pitchFamily="18" charset="0"/>
              <a:cs typeface="Times New Roman" pitchFamily="18" charset="0"/>
            </a:rPr>
            <a:t>(3)</a:t>
          </a:r>
        </a:p>
      </dgm:t>
    </dgm:pt>
    <dgm:pt modelId="{3A95C8B2-3886-41E6-A289-D345C2B9DF39}" type="parTrans" cxnId="{AD4A11B9-137A-4F59-A402-401EF71DA01A}">
      <dgm:prSet/>
      <dgm:spPr/>
      <dgm:t>
        <a:bodyPr/>
        <a:lstStyle/>
        <a:p>
          <a:endParaRPr lang="en-US" sz="2800"/>
        </a:p>
      </dgm:t>
    </dgm:pt>
    <dgm:pt modelId="{5C6BBAE6-B147-4E15-9991-7FAE201B29F4}" type="sibTrans" cxnId="{AD4A11B9-137A-4F59-A402-401EF71DA01A}">
      <dgm:prSet/>
      <dgm:spPr/>
      <dgm:t>
        <a:bodyPr/>
        <a:lstStyle/>
        <a:p>
          <a:endParaRPr lang="en-US" sz="2800"/>
        </a:p>
      </dgm:t>
    </dgm:pt>
    <dgm:pt modelId="{3923489A-53C8-45A5-9914-D9196EDB8FF0}">
      <dgm:prSet phldrT="[Text]" custT="1"/>
      <dgm:spPr/>
      <dgm:t>
        <a:bodyPr/>
        <a:lstStyle/>
        <a:p>
          <a:r>
            <a:rPr lang="en-US" sz="2800" smtClean="0"/>
            <a:t>Tuyên truyền nâng cao nhận thức</a:t>
          </a:r>
          <a:endParaRPr lang="en-US" sz="2800"/>
        </a:p>
      </dgm:t>
    </dgm:pt>
    <dgm:pt modelId="{FF22666E-6F35-4B1F-B5C0-AEB1BD806831}" type="parTrans" cxnId="{E402A492-8C6D-46A9-88B5-16D85B7D2C91}">
      <dgm:prSet/>
      <dgm:spPr/>
      <dgm:t>
        <a:bodyPr/>
        <a:lstStyle/>
        <a:p>
          <a:endParaRPr lang="en-US" sz="2800"/>
        </a:p>
      </dgm:t>
    </dgm:pt>
    <dgm:pt modelId="{335B7E30-D1A9-4B2C-936A-257D32812A9E}" type="sibTrans" cxnId="{E402A492-8C6D-46A9-88B5-16D85B7D2C91}">
      <dgm:prSet/>
      <dgm:spPr/>
      <dgm:t>
        <a:bodyPr/>
        <a:lstStyle/>
        <a:p>
          <a:endParaRPr lang="en-US" sz="2800"/>
        </a:p>
      </dgm:t>
    </dgm:pt>
    <dgm:pt modelId="{03446F01-6493-4F6B-95B1-DD0CCA9C79AE}">
      <dgm:prSet phldrT="[Text]" custT="1"/>
      <dgm:spPr/>
      <dgm:t>
        <a:bodyPr/>
        <a:lstStyle/>
        <a:p>
          <a:r>
            <a:rPr lang="en-US" sz="2800" smtClean="0"/>
            <a:t>Tổ chức nghiên cứu bài học về giáo dục STEM</a:t>
          </a:r>
          <a:endParaRPr lang="en-US" sz="2800"/>
        </a:p>
      </dgm:t>
    </dgm:pt>
    <dgm:pt modelId="{467DCBD6-BB90-4C34-B064-D852F4CFB0C4}" type="parTrans" cxnId="{12E8A52A-B3C1-4DEA-9BD9-1E469D66792F}">
      <dgm:prSet/>
      <dgm:spPr/>
      <dgm:t>
        <a:bodyPr/>
        <a:lstStyle/>
        <a:p>
          <a:endParaRPr lang="en-US" sz="2800"/>
        </a:p>
      </dgm:t>
    </dgm:pt>
    <dgm:pt modelId="{567F890A-8663-492B-9BE6-73A63644C284}" type="sibTrans" cxnId="{12E8A52A-B3C1-4DEA-9BD9-1E469D66792F}">
      <dgm:prSet/>
      <dgm:spPr/>
      <dgm:t>
        <a:bodyPr/>
        <a:lstStyle/>
        <a:p>
          <a:endParaRPr lang="en-US" sz="2800"/>
        </a:p>
      </dgm:t>
    </dgm:pt>
    <dgm:pt modelId="{C17F597E-C972-4164-ACEB-1A3D78E2BA06}">
      <dgm:prSet phldrT="[Text]" custT="1"/>
      <dgm:spPr/>
      <dgm:t>
        <a:bodyPr/>
        <a:lstStyle/>
        <a:p>
          <a:r>
            <a:rPr lang="en-US" sz="2800" smtClean="0"/>
            <a:t>Phân công nhiệm vụ cụ thể cho các thành viên</a:t>
          </a:r>
          <a:endParaRPr lang="en-US" sz="2800"/>
        </a:p>
      </dgm:t>
    </dgm:pt>
    <dgm:pt modelId="{959980B8-388B-43A0-93BA-21C56D81FEE7}" type="parTrans" cxnId="{7DD769FB-0A6A-4588-907A-A25D0BBA355B}">
      <dgm:prSet/>
      <dgm:spPr/>
      <dgm:t>
        <a:bodyPr/>
        <a:lstStyle/>
        <a:p>
          <a:endParaRPr lang="en-US" sz="2800"/>
        </a:p>
      </dgm:t>
    </dgm:pt>
    <dgm:pt modelId="{A035B237-C3FD-4BA0-875C-24E49E6552FB}" type="sibTrans" cxnId="{7DD769FB-0A6A-4588-907A-A25D0BBA355B}">
      <dgm:prSet/>
      <dgm:spPr/>
      <dgm:t>
        <a:bodyPr/>
        <a:lstStyle/>
        <a:p>
          <a:endParaRPr lang="en-US" sz="2800"/>
        </a:p>
      </dgm:t>
    </dgm:pt>
    <dgm:pt modelId="{09B7627B-0915-4E86-A03E-3A996DC865F0}" type="pres">
      <dgm:prSet presAssocID="{071300BB-80A7-4F56-88DA-37FAB75DE85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E7EECA6-C1D3-444E-B402-3BBC033CF267}" type="pres">
      <dgm:prSet presAssocID="{A090533E-B8E9-47C8-90E0-9116133CCD2D}" presName="thickLine" presStyleLbl="alignNode1" presStyleIdx="0" presStyleCnt="1"/>
      <dgm:spPr/>
    </dgm:pt>
    <dgm:pt modelId="{14C5D8C7-AE1C-4C92-88F5-E06FB1CCA24C}" type="pres">
      <dgm:prSet presAssocID="{A090533E-B8E9-47C8-90E0-9116133CCD2D}" presName="horz1" presStyleCnt="0"/>
      <dgm:spPr/>
    </dgm:pt>
    <dgm:pt modelId="{A05FA0BF-A23A-4E7F-897F-00EFB5C3F2E7}" type="pres">
      <dgm:prSet presAssocID="{A090533E-B8E9-47C8-90E0-9116133CCD2D}" presName="tx1" presStyleLbl="revTx" presStyleIdx="0" presStyleCnt="4"/>
      <dgm:spPr/>
      <dgm:t>
        <a:bodyPr/>
        <a:lstStyle/>
        <a:p>
          <a:endParaRPr lang="en-US"/>
        </a:p>
      </dgm:t>
    </dgm:pt>
    <dgm:pt modelId="{8CF3D4CF-0C87-4DF7-940C-56BEF0C09895}" type="pres">
      <dgm:prSet presAssocID="{A090533E-B8E9-47C8-90E0-9116133CCD2D}" presName="vert1" presStyleCnt="0"/>
      <dgm:spPr/>
    </dgm:pt>
    <dgm:pt modelId="{133EC3E2-9123-4C7B-993A-6F9B4AEB56B5}" type="pres">
      <dgm:prSet presAssocID="{3923489A-53C8-45A5-9914-D9196EDB8FF0}" presName="vertSpace2a" presStyleCnt="0"/>
      <dgm:spPr/>
    </dgm:pt>
    <dgm:pt modelId="{428D0F9C-2CF9-4EC9-A7C0-E4C25B9FF9EC}" type="pres">
      <dgm:prSet presAssocID="{3923489A-53C8-45A5-9914-D9196EDB8FF0}" presName="horz2" presStyleCnt="0"/>
      <dgm:spPr/>
    </dgm:pt>
    <dgm:pt modelId="{BE8534E3-2526-420E-8B92-A0608F30745B}" type="pres">
      <dgm:prSet presAssocID="{3923489A-53C8-45A5-9914-D9196EDB8FF0}" presName="horzSpace2" presStyleCnt="0"/>
      <dgm:spPr/>
    </dgm:pt>
    <dgm:pt modelId="{3A9E515D-58CE-455A-B90A-31CB14946E8B}" type="pres">
      <dgm:prSet presAssocID="{3923489A-53C8-45A5-9914-D9196EDB8FF0}" presName="tx2" presStyleLbl="revTx" presStyleIdx="1" presStyleCnt="4"/>
      <dgm:spPr/>
      <dgm:t>
        <a:bodyPr/>
        <a:lstStyle/>
        <a:p>
          <a:endParaRPr lang="en-US"/>
        </a:p>
      </dgm:t>
    </dgm:pt>
    <dgm:pt modelId="{302B3C71-4F32-4CFA-829B-7D0099CD3B3A}" type="pres">
      <dgm:prSet presAssocID="{3923489A-53C8-45A5-9914-D9196EDB8FF0}" presName="vert2" presStyleCnt="0"/>
      <dgm:spPr/>
    </dgm:pt>
    <dgm:pt modelId="{8452CA63-FFFD-4349-9325-0DE9B04BE32C}" type="pres">
      <dgm:prSet presAssocID="{3923489A-53C8-45A5-9914-D9196EDB8FF0}" presName="thinLine2b" presStyleLbl="callout" presStyleIdx="0" presStyleCnt="3"/>
      <dgm:spPr/>
    </dgm:pt>
    <dgm:pt modelId="{7E269360-9ECB-4ABB-AA8D-128F6221E0EC}" type="pres">
      <dgm:prSet presAssocID="{3923489A-53C8-45A5-9914-D9196EDB8FF0}" presName="vertSpace2b" presStyleCnt="0"/>
      <dgm:spPr/>
    </dgm:pt>
    <dgm:pt modelId="{6D69DC3D-4943-41CD-89F3-F4BFF7132542}" type="pres">
      <dgm:prSet presAssocID="{03446F01-6493-4F6B-95B1-DD0CCA9C79AE}" presName="horz2" presStyleCnt="0"/>
      <dgm:spPr/>
    </dgm:pt>
    <dgm:pt modelId="{E78CCAC3-4509-4508-AF4F-18B23F76806C}" type="pres">
      <dgm:prSet presAssocID="{03446F01-6493-4F6B-95B1-DD0CCA9C79AE}" presName="horzSpace2" presStyleCnt="0"/>
      <dgm:spPr/>
    </dgm:pt>
    <dgm:pt modelId="{C6D8D801-B2CD-42B8-A4CD-25E47A7C6BD6}" type="pres">
      <dgm:prSet presAssocID="{03446F01-6493-4F6B-95B1-DD0CCA9C79AE}" presName="tx2" presStyleLbl="revTx" presStyleIdx="2" presStyleCnt="4"/>
      <dgm:spPr/>
      <dgm:t>
        <a:bodyPr/>
        <a:lstStyle/>
        <a:p>
          <a:endParaRPr lang="en-US"/>
        </a:p>
      </dgm:t>
    </dgm:pt>
    <dgm:pt modelId="{6211CC7E-6179-4A35-83B8-C504AC05D0D8}" type="pres">
      <dgm:prSet presAssocID="{03446F01-6493-4F6B-95B1-DD0CCA9C79AE}" presName="vert2" presStyleCnt="0"/>
      <dgm:spPr/>
    </dgm:pt>
    <dgm:pt modelId="{F79FDE9F-B1E2-4E5A-B604-80B70D81AD3A}" type="pres">
      <dgm:prSet presAssocID="{03446F01-6493-4F6B-95B1-DD0CCA9C79AE}" presName="thinLine2b" presStyleLbl="callout" presStyleIdx="1" presStyleCnt="3"/>
      <dgm:spPr/>
    </dgm:pt>
    <dgm:pt modelId="{CB9439E3-1BF7-4D0B-AE53-B7385F12BFEF}" type="pres">
      <dgm:prSet presAssocID="{03446F01-6493-4F6B-95B1-DD0CCA9C79AE}" presName="vertSpace2b" presStyleCnt="0"/>
      <dgm:spPr/>
    </dgm:pt>
    <dgm:pt modelId="{345AE76F-1380-4C7A-8028-1B6164485E59}" type="pres">
      <dgm:prSet presAssocID="{C17F597E-C972-4164-ACEB-1A3D78E2BA06}" presName="horz2" presStyleCnt="0"/>
      <dgm:spPr/>
    </dgm:pt>
    <dgm:pt modelId="{2ADA45C4-60F6-48C2-BBD4-22755ADC8713}" type="pres">
      <dgm:prSet presAssocID="{C17F597E-C972-4164-ACEB-1A3D78E2BA06}" presName="horzSpace2" presStyleCnt="0"/>
      <dgm:spPr/>
    </dgm:pt>
    <dgm:pt modelId="{A5BAB318-970B-4361-BD04-69C544C7BB1A}" type="pres">
      <dgm:prSet presAssocID="{C17F597E-C972-4164-ACEB-1A3D78E2BA06}" presName="tx2" presStyleLbl="revTx" presStyleIdx="3" presStyleCnt="4"/>
      <dgm:spPr/>
      <dgm:t>
        <a:bodyPr/>
        <a:lstStyle/>
        <a:p>
          <a:endParaRPr lang="en-US"/>
        </a:p>
      </dgm:t>
    </dgm:pt>
    <dgm:pt modelId="{9A08B63D-876C-4168-A2D4-33470E45008B}" type="pres">
      <dgm:prSet presAssocID="{C17F597E-C972-4164-ACEB-1A3D78E2BA06}" presName="vert2" presStyleCnt="0"/>
      <dgm:spPr/>
    </dgm:pt>
    <dgm:pt modelId="{C85F02BE-EACD-4A28-A9D4-837C849557FC}" type="pres">
      <dgm:prSet presAssocID="{C17F597E-C972-4164-ACEB-1A3D78E2BA06}" presName="thinLine2b" presStyleLbl="callout" presStyleIdx="2" presStyleCnt="3"/>
      <dgm:spPr/>
    </dgm:pt>
    <dgm:pt modelId="{90C2ABB3-38F1-48AD-B6B7-BE5723072719}" type="pres">
      <dgm:prSet presAssocID="{C17F597E-C972-4164-ACEB-1A3D78E2BA06}" presName="vertSpace2b" presStyleCnt="0"/>
      <dgm:spPr/>
    </dgm:pt>
  </dgm:ptLst>
  <dgm:cxnLst>
    <dgm:cxn modelId="{AD4A11B9-137A-4F59-A402-401EF71DA01A}" srcId="{071300BB-80A7-4F56-88DA-37FAB75DE85F}" destId="{A090533E-B8E9-47C8-90E0-9116133CCD2D}" srcOrd="0" destOrd="0" parTransId="{3A95C8B2-3886-41E6-A289-D345C2B9DF39}" sibTransId="{5C6BBAE6-B147-4E15-9991-7FAE201B29F4}"/>
    <dgm:cxn modelId="{1D15218B-6D47-4D44-8376-21E3149DCC61}" type="presOf" srcId="{C17F597E-C972-4164-ACEB-1A3D78E2BA06}" destId="{A5BAB318-970B-4361-BD04-69C544C7BB1A}" srcOrd="0" destOrd="0" presId="urn:microsoft.com/office/officeart/2008/layout/LinedList"/>
    <dgm:cxn modelId="{E672FEB9-DFFD-47D9-9F38-22F4DEE81BDF}" type="presOf" srcId="{3923489A-53C8-45A5-9914-D9196EDB8FF0}" destId="{3A9E515D-58CE-455A-B90A-31CB14946E8B}" srcOrd="0" destOrd="0" presId="urn:microsoft.com/office/officeart/2008/layout/LinedList"/>
    <dgm:cxn modelId="{12E8A52A-B3C1-4DEA-9BD9-1E469D66792F}" srcId="{A090533E-B8E9-47C8-90E0-9116133CCD2D}" destId="{03446F01-6493-4F6B-95B1-DD0CCA9C79AE}" srcOrd="1" destOrd="0" parTransId="{467DCBD6-BB90-4C34-B064-D852F4CFB0C4}" sibTransId="{567F890A-8663-492B-9BE6-73A63644C284}"/>
    <dgm:cxn modelId="{E402A492-8C6D-46A9-88B5-16D85B7D2C91}" srcId="{A090533E-B8E9-47C8-90E0-9116133CCD2D}" destId="{3923489A-53C8-45A5-9914-D9196EDB8FF0}" srcOrd="0" destOrd="0" parTransId="{FF22666E-6F35-4B1F-B5C0-AEB1BD806831}" sibTransId="{335B7E30-D1A9-4B2C-936A-257D32812A9E}"/>
    <dgm:cxn modelId="{7DD769FB-0A6A-4588-907A-A25D0BBA355B}" srcId="{A090533E-B8E9-47C8-90E0-9116133CCD2D}" destId="{C17F597E-C972-4164-ACEB-1A3D78E2BA06}" srcOrd="2" destOrd="0" parTransId="{959980B8-388B-43A0-93BA-21C56D81FEE7}" sibTransId="{A035B237-C3FD-4BA0-875C-24E49E6552FB}"/>
    <dgm:cxn modelId="{B4BC7AEE-F2EC-4644-8ABC-5247D03AC4CA}" type="presOf" srcId="{071300BB-80A7-4F56-88DA-37FAB75DE85F}" destId="{09B7627B-0915-4E86-A03E-3A996DC865F0}" srcOrd="0" destOrd="0" presId="urn:microsoft.com/office/officeart/2008/layout/LinedList"/>
    <dgm:cxn modelId="{C7E7543C-D0EB-4B51-8794-993A2C1FD123}" type="presOf" srcId="{03446F01-6493-4F6B-95B1-DD0CCA9C79AE}" destId="{C6D8D801-B2CD-42B8-A4CD-25E47A7C6BD6}" srcOrd="0" destOrd="0" presId="urn:microsoft.com/office/officeart/2008/layout/LinedList"/>
    <dgm:cxn modelId="{B006A753-8466-40E2-848E-7620244DE664}" type="presOf" srcId="{A090533E-B8E9-47C8-90E0-9116133CCD2D}" destId="{A05FA0BF-A23A-4E7F-897F-00EFB5C3F2E7}" srcOrd="0" destOrd="0" presId="urn:microsoft.com/office/officeart/2008/layout/LinedList"/>
    <dgm:cxn modelId="{16B08E81-0960-4381-A184-1FC3ED6E8FE1}" type="presParOf" srcId="{09B7627B-0915-4E86-A03E-3A996DC865F0}" destId="{7E7EECA6-C1D3-444E-B402-3BBC033CF267}" srcOrd="0" destOrd="0" presId="urn:microsoft.com/office/officeart/2008/layout/LinedList"/>
    <dgm:cxn modelId="{3C91AD2C-407F-4EB4-B068-80380926C347}" type="presParOf" srcId="{09B7627B-0915-4E86-A03E-3A996DC865F0}" destId="{14C5D8C7-AE1C-4C92-88F5-E06FB1CCA24C}" srcOrd="1" destOrd="0" presId="urn:microsoft.com/office/officeart/2008/layout/LinedList"/>
    <dgm:cxn modelId="{CB8678A2-6030-4FC1-9C3E-EBA99B14C127}" type="presParOf" srcId="{14C5D8C7-AE1C-4C92-88F5-E06FB1CCA24C}" destId="{A05FA0BF-A23A-4E7F-897F-00EFB5C3F2E7}" srcOrd="0" destOrd="0" presId="urn:microsoft.com/office/officeart/2008/layout/LinedList"/>
    <dgm:cxn modelId="{38D20699-67C3-4BEA-8323-1E059AC55EFC}" type="presParOf" srcId="{14C5D8C7-AE1C-4C92-88F5-E06FB1CCA24C}" destId="{8CF3D4CF-0C87-4DF7-940C-56BEF0C09895}" srcOrd="1" destOrd="0" presId="urn:microsoft.com/office/officeart/2008/layout/LinedList"/>
    <dgm:cxn modelId="{4CB41FCF-51AA-4021-819A-A737836C5BE0}" type="presParOf" srcId="{8CF3D4CF-0C87-4DF7-940C-56BEF0C09895}" destId="{133EC3E2-9123-4C7B-993A-6F9B4AEB56B5}" srcOrd="0" destOrd="0" presId="urn:microsoft.com/office/officeart/2008/layout/LinedList"/>
    <dgm:cxn modelId="{B6EA4EA4-4FF7-4D3C-BE69-1CD27682C7A6}" type="presParOf" srcId="{8CF3D4CF-0C87-4DF7-940C-56BEF0C09895}" destId="{428D0F9C-2CF9-4EC9-A7C0-E4C25B9FF9EC}" srcOrd="1" destOrd="0" presId="urn:microsoft.com/office/officeart/2008/layout/LinedList"/>
    <dgm:cxn modelId="{BC5CA14E-A690-4D97-A8BA-4F9C0F9886C3}" type="presParOf" srcId="{428D0F9C-2CF9-4EC9-A7C0-E4C25B9FF9EC}" destId="{BE8534E3-2526-420E-8B92-A0608F30745B}" srcOrd="0" destOrd="0" presId="urn:microsoft.com/office/officeart/2008/layout/LinedList"/>
    <dgm:cxn modelId="{D0E667F5-C659-4C2F-AD27-E0AECF44B606}" type="presParOf" srcId="{428D0F9C-2CF9-4EC9-A7C0-E4C25B9FF9EC}" destId="{3A9E515D-58CE-455A-B90A-31CB14946E8B}" srcOrd="1" destOrd="0" presId="urn:microsoft.com/office/officeart/2008/layout/LinedList"/>
    <dgm:cxn modelId="{DA3B682B-FD45-48F9-8B9A-A1998F758DE0}" type="presParOf" srcId="{428D0F9C-2CF9-4EC9-A7C0-E4C25B9FF9EC}" destId="{302B3C71-4F32-4CFA-829B-7D0099CD3B3A}" srcOrd="2" destOrd="0" presId="urn:microsoft.com/office/officeart/2008/layout/LinedList"/>
    <dgm:cxn modelId="{1F1404D0-DF0B-4F95-89D9-2FED1F821748}" type="presParOf" srcId="{8CF3D4CF-0C87-4DF7-940C-56BEF0C09895}" destId="{8452CA63-FFFD-4349-9325-0DE9B04BE32C}" srcOrd="2" destOrd="0" presId="urn:microsoft.com/office/officeart/2008/layout/LinedList"/>
    <dgm:cxn modelId="{D099F97E-1D4E-408A-B72A-03F55538CC6F}" type="presParOf" srcId="{8CF3D4CF-0C87-4DF7-940C-56BEF0C09895}" destId="{7E269360-9ECB-4ABB-AA8D-128F6221E0EC}" srcOrd="3" destOrd="0" presId="urn:microsoft.com/office/officeart/2008/layout/LinedList"/>
    <dgm:cxn modelId="{7041E98F-D832-4E37-8A2B-2392BFE42DD9}" type="presParOf" srcId="{8CF3D4CF-0C87-4DF7-940C-56BEF0C09895}" destId="{6D69DC3D-4943-41CD-89F3-F4BFF7132542}" srcOrd="4" destOrd="0" presId="urn:microsoft.com/office/officeart/2008/layout/LinedList"/>
    <dgm:cxn modelId="{D5B6B018-CCDD-41DD-8879-64A60A17B062}" type="presParOf" srcId="{6D69DC3D-4943-41CD-89F3-F4BFF7132542}" destId="{E78CCAC3-4509-4508-AF4F-18B23F76806C}" srcOrd="0" destOrd="0" presId="urn:microsoft.com/office/officeart/2008/layout/LinedList"/>
    <dgm:cxn modelId="{E17A0106-9D1F-4232-A4BF-617B8BCDBAD2}" type="presParOf" srcId="{6D69DC3D-4943-41CD-89F3-F4BFF7132542}" destId="{C6D8D801-B2CD-42B8-A4CD-25E47A7C6BD6}" srcOrd="1" destOrd="0" presId="urn:microsoft.com/office/officeart/2008/layout/LinedList"/>
    <dgm:cxn modelId="{CA30A80C-6196-4AED-840E-F908AED0822A}" type="presParOf" srcId="{6D69DC3D-4943-41CD-89F3-F4BFF7132542}" destId="{6211CC7E-6179-4A35-83B8-C504AC05D0D8}" srcOrd="2" destOrd="0" presId="urn:microsoft.com/office/officeart/2008/layout/LinedList"/>
    <dgm:cxn modelId="{D95AF610-9D7D-465C-B5F5-7F469078D75A}" type="presParOf" srcId="{8CF3D4CF-0C87-4DF7-940C-56BEF0C09895}" destId="{F79FDE9F-B1E2-4E5A-B604-80B70D81AD3A}" srcOrd="5" destOrd="0" presId="urn:microsoft.com/office/officeart/2008/layout/LinedList"/>
    <dgm:cxn modelId="{683A62A2-1C7C-4255-8290-67CFC94EF63B}" type="presParOf" srcId="{8CF3D4CF-0C87-4DF7-940C-56BEF0C09895}" destId="{CB9439E3-1BF7-4D0B-AE53-B7385F12BFEF}" srcOrd="6" destOrd="0" presId="urn:microsoft.com/office/officeart/2008/layout/LinedList"/>
    <dgm:cxn modelId="{FD529913-CB94-48C6-B4DC-B5590EEC47A2}" type="presParOf" srcId="{8CF3D4CF-0C87-4DF7-940C-56BEF0C09895}" destId="{345AE76F-1380-4C7A-8028-1B6164485E59}" srcOrd="7" destOrd="0" presId="urn:microsoft.com/office/officeart/2008/layout/LinedList"/>
    <dgm:cxn modelId="{69F635F8-F8ED-405F-ABBD-A0CC5C52154E}" type="presParOf" srcId="{345AE76F-1380-4C7A-8028-1B6164485E59}" destId="{2ADA45C4-60F6-48C2-BBD4-22755ADC8713}" srcOrd="0" destOrd="0" presId="urn:microsoft.com/office/officeart/2008/layout/LinedList"/>
    <dgm:cxn modelId="{C8F59198-564E-4E03-BAA8-D65DB32EBD71}" type="presParOf" srcId="{345AE76F-1380-4C7A-8028-1B6164485E59}" destId="{A5BAB318-970B-4361-BD04-69C544C7BB1A}" srcOrd="1" destOrd="0" presId="urn:microsoft.com/office/officeart/2008/layout/LinedList"/>
    <dgm:cxn modelId="{64EC641A-FAD4-4762-B6CA-53E1BEE1E19B}" type="presParOf" srcId="{345AE76F-1380-4C7A-8028-1B6164485E59}" destId="{9A08B63D-876C-4168-A2D4-33470E45008B}" srcOrd="2" destOrd="0" presId="urn:microsoft.com/office/officeart/2008/layout/LinedList"/>
    <dgm:cxn modelId="{50F888E2-5C55-4354-96B6-8471E8A984B3}" type="presParOf" srcId="{8CF3D4CF-0C87-4DF7-940C-56BEF0C09895}" destId="{C85F02BE-EACD-4A28-A9D4-837C849557FC}" srcOrd="8" destOrd="0" presId="urn:microsoft.com/office/officeart/2008/layout/LinedList"/>
    <dgm:cxn modelId="{DA69A270-39E4-402E-889B-07C358CDC115}" type="presParOf" srcId="{8CF3D4CF-0C87-4DF7-940C-56BEF0C09895}" destId="{90C2ABB3-38F1-48AD-B6B7-BE572307271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0CF920-3C72-47C1-AF13-13327AD9D029}" type="doc">
      <dgm:prSet loTypeId="urn:microsoft.com/office/officeart/2008/layout/LinedLis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2D0560AD-8745-453B-BDD9-59BEF6D7342F}">
      <dgm:prSet phldrT="[Text]"/>
      <dgm:spPr/>
      <dgm:t>
        <a:bodyPr/>
        <a:lstStyle/>
        <a:p>
          <a:pPr algn="ctr"/>
          <a:endParaRPr lang="en-US" b="1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en-US" b="1" smtClean="0">
              <a:latin typeface="Times New Roman" pitchFamily="18" charset="0"/>
              <a:cs typeface="Times New Roman" pitchFamily="18" charset="0"/>
            </a:rPr>
            <a:t>4 bước</a:t>
          </a:r>
          <a:endParaRPr lang="en-US" b="1">
            <a:latin typeface="Times New Roman" pitchFamily="18" charset="0"/>
            <a:cs typeface="Times New Roman" pitchFamily="18" charset="0"/>
          </a:endParaRPr>
        </a:p>
      </dgm:t>
    </dgm:pt>
    <dgm:pt modelId="{870A0AB0-2317-4303-8613-D0006FA8E73E}" type="parTrans" cxnId="{8FE94C3A-EC81-482B-AE0F-4AEEC2FE4B04}">
      <dgm:prSet/>
      <dgm:spPr/>
      <dgm:t>
        <a:bodyPr/>
        <a:lstStyle/>
        <a:p>
          <a:endParaRPr lang="en-US"/>
        </a:p>
      </dgm:t>
    </dgm:pt>
    <dgm:pt modelId="{9F166CAE-EF57-4377-9761-BE2ECAFBF383}" type="sibTrans" cxnId="{8FE94C3A-EC81-482B-AE0F-4AEEC2FE4B04}">
      <dgm:prSet/>
      <dgm:spPr/>
      <dgm:t>
        <a:bodyPr/>
        <a:lstStyle/>
        <a:p>
          <a:endParaRPr lang="en-US"/>
        </a:p>
      </dgm:t>
    </dgm:pt>
    <dgm:pt modelId="{638593B6-A7D6-4A45-8FBD-F090DB41C86A}">
      <dgm:prSet phldrT="[Text]"/>
      <dgm:spPr/>
      <dgm:t>
        <a:bodyPr/>
        <a:lstStyle/>
        <a:p>
          <a:r>
            <a:rPr lang="en-US" b="1" i="1" smtClean="0"/>
            <a:t>Bước 1: Lựa chọn tình huống</a:t>
          </a:r>
          <a:endParaRPr lang="en-US"/>
        </a:p>
      </dgm:t>
    </dgm:pt>
    <dgm:pt modelId="{A73075C2-6B42-45C7-8FD1-A4B3EB756C8A}" type="parTrans" cxnId="{F1C0E119-FA86-4373-A73B-86F7C3FB4081}">
      <dgm:prSet/>
      <dgm:spPr/>
      <dgm:t>
        <a:bodyPr/>
        <a:lstStyle/>
        <a:p>
          <a:endParaRPr lang="en-US"/>
        </a:p>
      </dgm:t>
    </dgm:pt>
    <dgm:pt modelId="{FE873783-AD00-4C8D-8370-FCA2B8391D1C}" type="sibTrans" cxnId="{F1C0E119-FA86-4373-A73B-86F7C3FB4081}">
      <dgm:prSet/>
      <dgm:spPr/>
      <dgm:t>
        <a:bodyPr/>
        <a:lstStyle/>
        <a:p>
          <a:endParaRPr lang="en-US"/>
        </a:p>
      </dgm:t>
    </dgm:pt>
    <dgm:pt modelId="{0B2220CD-B22E-452D-A3C5-AD4FF3D748FB}">
      <dgm:prSet phldrT="[Text]"/>
      <dgm:spPr/>
      <dgm:t>
        <a:bodyPr/>
        <a:lstStyle/>
        <a:p>
          <a:r>
            <a:rPr lang="en-US" b="1" i="1" smtClean="0"/>
            <a:t>Bước 2: Nghiên cứu tiết dạy</a:t>
          </a:r>
          <a:endParaRPr lang="en-US"/>
        </a:p>
      </dgm:t>
    </dgm:pt>
    <dgm:pt modelId="{88B0AE58-D1CA-4F63-BCB1-016F72B3DD2C}" type="parTrans" cxnId="{C8C6FBE8-EFA1-4822-B20B-4ECCDBC0E9FB}">
      <dgm:prSet/>
      <dgm:spPr/>
      <dgm:t>
        <a:bodyPr/>
        <a:lstStyle/>
        <a:p>
          <a:endParaRPr lang="en-US"/>
        </a:p>
      </dgm:t>
    </dgm:pt>
    <dgm:pt modelId="{9B7A8EC1-EBCD-4EF7-BF1E-9A4C4198B98A}" type="sibTrans" cxnId="{C8C6FBE8-EFA1-4822-B20B-4ECCDBC0E9FB}">
      <dgm:prSet/>
      <dgm:spPr/>
      <dgm:t>
        <a:bodyPr/>
        <a:lstStyle/>
        <a:p>
          <a:endParaRPr lang="en-US"/>
        </a:p>
      </dgm:t>
    </dgm:pt>
    <dgm:pt modelId="{199731D3-9FAC-47DB-A0D7-CDA1B4F4DA7B}">
      <dgm:prSet phldrT="[Text]"/>
      <dgm:spPr/>
      <dgm:t>
        <a:bodyPr/>
        <a:lstStyle/>
        <a:p>
          <a:r>
            <a:rPr lang="en-US" b="1" i="1" smtClean="0"/>
            <a:t>Bước 3: Thực nghiệm</a:t>
          </a:r>
          <a:endParaRPr lang="en-US"/>
        </a:p>
      </dgm:t>
    </dgm:pt>
    <dgm:pt modelId="{5530E010-A691-4581-9A2B-45D6DD9088F0}" type="parTrans" cxnId="{8BBDF9C6-C926-41B8-ACBD-68FFE491354C}">
      <dgm:prSet/>
      <dgm:spPr/>
      <dgm:t>
        <a:bodyPr/>
        <a:lstStyle/>
        <a:p>
          <a:endParaRPr lang="en-US"/>
        </a:p>
      </dgm:t>
    </dgm:pt>
    <dgm:pt modelId="{F67E64AD-52C1-4681-ADFA-5E2EA764B221}" type="sibTrans" cxnId="{8BBDF9C6-C926-41B8-ACBD-68FFE491354C}">
      <dgm:prSet/>
      <dgm:spPr/>
      <dgm:t>
        <a:bodyPr/>
        <a:lstStyle/>
        <a:p>
          <a:endParaRPr lang="en-US"/>
        </a:p>
      </dgm:t>
    </dgm:pt>
    <dgm:pt modelId="{9CFAE9C9-68BB-4F67-95AD-891C381E5B25}">
      <dgm:prSet phldrT="[Text]"/>
      <dgm:spPr/>
      <dgm:t>
        <a:bodyPr/>
        <a:lstStyle/>
        <a:p>
          <a:r>
            <a:rPr lang="en-US" b="1" i="1" smtClean="0"/>
            <a:t>Bước 4: Tiến hành tiết dạy STEM</a:t>
          </a:r>
          <a:endParaRPr lang="en-US"/>
        </a:p>
      </dgm:t>
    </dgm:pt>
    <dgm:pt modelId="{CD69B39A-DAE6-476B-BB75-DC9BC1D75F79}" type="parTrans" cxnId="{5E1B87A5-6C0C-4208-A161-843FC08EDDD9}">
      <dgm:prSet/>
      <dgm:spPr/>
      <dgm:t>
        <a:bodyPr/>
        <a:lstStyle/>
        <a:p>
          <a:endParaRPr lang="en-US"/>
        </a:p>
      </dgm:t>
    </dgm:pt>
    <dgm:pt modelId="{032F58F3-A240-4775-917F-89B0923CCFE9}" type="sibTrans" cxnId="{5E1B87A5-6C0C-4208-A161-843FC08EDDD9}">
      <dgm:prSet/>
      <dgm:spPr/>
      <dgm:t>
        <a:bodyPr/>
        <a:lstStyle/>
        <a:p>
          <a:endParaRPr lang="en-US"/>
        </a:p>
      </dgm:t>
    </dgm:pt>
    <dgm:pt modelId="{24AC0603-6BAB-40C3-8C0D-93710FEABB70}" type="pres">
      <dgm:prSet presAssocID="{660CF920-3C72-47C1-AF13-13327AD9D02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89CF696-F545-45E5-8875-F2FDA05B52D4}" type="pres">
      <dgm:prSet presAssocID="{2D0560AD-8745-453B-BDD9-59BEF6D7342F}" presName="thickLine" presStyleLbl="alignNode1" presStyleIdx="0" presStyleCnt="1"/>
      <dgm:spPr/>
    </dgm:pt>
    <dgm:pt modelId="{C7525B9F-9C61-4DB6-9E46-F09AA1996395}" type="pres">
      <dgm:prSet presAssocID="{2D0560AD-8745-453B-BDD9-59BEF6D7342F}" presName="horz1" presStyleCnt="0"/>
      <dgm:spPr/>
    </dgm:pt>
    <dgm:pt modelId="{25FC3DF4-9C16-4A29-9EB3-E6771AFDECF8}" type="pres">
      <dgm:prSet presAssocID="{2D0560AD-8745-453B-BDD9-59BEF6D7342F}" presName="tx1" presStyleLbl="revTx" presStyleIdx="0" presStyleCnt="5"/>
      <dgm:spPr/>
      <dgm:t>
        <a:bodyPr/>
        <a:lstStyle/>
        <a:p>
          <a:endParaRPr lang="en-US"/>
        </a:p>
      </dgm:t>
    </dgm:pt>
    <dgm:pt modelId="{44B19000-1CF0-4372-BD2D-0BB861FFB501}" type="pres">
      <dgm:prSet presAssocID="{2D0560AD-8745-453B-BDD9-59BEF6D7342F}" presName="vert1" presStyleCnt="0"/>
      <dgm:spPr/>
    </dgm:pt>
    <dgm:pt modelId="{C5B0BF8C-A748-41C8-AC61-E21843F9A277}" type="pres">
      <dgm:prSet presAssocID="{638593B6-A7D6-4A45-8FBD-F090DB41C86A}" presName="vertSpace2a" presStyleCnt="0"/>
      <dgm:spPr/>
    </dgm:pt>
    <dgm:pt modelId="{FB709D14-B716-46E9-BAF5-3DEF80F41FAD}" type="pres">
      <dgm:prSet presAssocID="{638593B6-A7D6-4A45-8FBD-F090DB41C86A}" presName="horz2" presStyleCnt="0"/>
      <dgm:spPr/>
    </dgm:pt>
    <dgm:pt modelId="{C1AA775A-824F-4BAF-85F1-B778EDF685A8}" type="pres">
      <dgm:prSet presAssocID="{638593B6-A7D6-4A45-8FBD-F090DB41C86A}" presName="horzSpace2" presStyleCnt="0"/>
      <dgm:spPr/>
    </dgm:pt>
    <dgm:pt modelId="{39020CB1-4756-4B25-8778-48B283FF3DFF}" type="pres">
      <dgm:prSet presAssocID="{638593B6-A7D6-4A45-8FBD-F090DB41C86A}" presName="tx2" presStyleLbl="revTx" presStyleIdx="1" presStyleCnt="5"/>
      <dgm:spPr/>
      <dgm:t>
        <a:bodyPr/>
        <a:lstStyle/>
        <a:p>
          <a:endParaRPr lang="en-US"/>
        </a:p>
      </dgm:t>
    </dgm:pt>
    <dgm:pt modelId="{8CF6D192-981C-4F37-A28D-A1C1EB9C8B8D}" type="pres">
      <dgm:prSet presAssocID="{638593B6-A7D6-4A45-8FBD-F090DB41C86A}" presName="vert2" presStyleCnt="0"/>
      <dgm:spPr/>
    </dgm:pt>
    <dgm:pt modelId="{E42D5CC1-5CFC-4EC8-B255-BFCA47D29F82}" type="pres">
      <dgm:prSet presAssocID="{638593B6-A7D6-4A45-8FBD-F090DB41C86A}" presName="thinLine2b" presStyleLbl="callout" presStyleIdx="0" presStyleCnt="4"/>
      <dgm:spPr/>
    </dgm:pt>
    <dgm:pt modelId="{DB6E0211-C2C6-48FF-9AFD-B6185A2FA485}" type="pres">
      <dgm:prSet presAssocID="{638593B6-A7D6-4A45-8FBD-F090DB41C86A}" presName="vertSpace2b" presStyleCnt="0"/>
      <dgm:spPr/>
    </dgm:pt>
    <dgm:pt modelId="{FC469B9D-1C00-48E6-B538-38312EA2460E}" type="pres">
      <dgm:prSet presAssocID="{0B2220CD-B22E-452D-A3C5-AD4FF3D748FB}" presName="horz2" presStyleCnt="0"/>
      <dgm:spPr/>
    </dgm:pt>
    <dgm:pt modelId="{AB6626ED-F329-4BED-8FC7-664EC7FFDA31}" type="pres">
      <dgm:prSet presAssocID="{0B2220CD-B22E-452D-A3C5-AD4FF3D748FB}" presName="horzSpace2" presStyleCnt="0"/>
      <dgm:spPr/>
    </dgm:pt>
    <dgm:pt modelId="{9B64BBB3-1E76-41A0-B53A-2F97149E0043}" type="pres">
      <dgm:prSet presAssocID="{0B2220CD-B22E-452D-A3C5-AD4FF3D748FB}" presName="tx2" presStyleLbl="revTx" presStyleIdx="2" presStyleCnt="5"/>
      <dgm:spPr/>
      <dgm:t>
        <a:bodyPr/>
        <a:lstStyle/>
        <a:p>
          <a:endParaRPr lang="en-US"/>
        </a:p>
      </dgm:t>
    </dgm:pt>
    <dgm:pt modelId="{9EBFF5DB-EE28-438F-B756-BCA965A5A8E5}" type="pres">
      <dgm:prSet presAssocID="{0B2220CD-B22E-452D-A3C5-AD4FF3D748FB}" presName="vert2" presStyleCnt="0"/>
      <dgm:spPr/>
    </dgm:pt>
    <dgm:pt modelId="{9F6BA8F6-2FD5-40D1-B777-DEFFFFDCCB66}" type="pres">
      <dgm:prSet presAssocID="{0B2220CD-B22E-452D-A3C5-AD4FF3D748FB}" presName="thinLine2b" presStyleLbl="callout" presStyleIdx="1" presStyleCnt="4"/>
      <dgm:spPr/>
    </dgm:pt>
    <dgm:pt modelId="{67E40023-4BF9-43A8-88B4-23BFF530BBC0}" type="pres">
      <dgm:prSet presAssocID="{0B2220CD-B22E-452D-A3C5-AD4FF3D748FB}" presName="vertSpace2b" presStyleCnt="0"/>
      <dgm:spPr/>
    </dgm:pt>
    <dgm:pt modelId="{08155CC2-2787-4A59-9B1B-AB91B3CADC8E}" type="pres">
      <dgm:prSet presAssocID="{199731D3-9FAC-47DB-A0D7-CDA1B4F4DA7B}" presName="horz2" presStyleCnt="0"/>
      <dgm:spPr/>
    </dgm:pt>
    <dgm:pt modelId="{8EC3FF17-5082-487F-8E75-0EF937C6DB1E}" type="pres">
      <dgm:prSet presAssocID="{199731D3-9FAC-47DB-A0D7-CDA1B4F4DA7B}" presName="horzSpace2" presStyleCnt="0"/>
      <dgm:spPr/>
    </dgm:pt>
    <dgm:pt modelId="{27113EB7-F647-4FB4-B5DA-FE921513806F}" type="pres">
      <dgm:prSet presAssocID="{199731D3-9FAC-47DB-A0D7-CDA1B4F4DA7B}" presName="tx2" presStyleLbl="revTx" presStyleIdx="3" presStyleCnt="5"/>
      <dgm:spPr/>
      <dgm:t>
        <a:bodyPr/>
        <a:lstStyle/>
        <a:p>
          <a:endParaRPr lang="en-US"/>
        </a:p>
      </dgm:t>
    </dgm:pt>
    <dgm:pt modelId="{7A28BC47-D108-43F7-8525-70C7BA8BECF9}" type="pres">
      <dgm:prSet presAssocID="{199731D3-9FAC-47DB-A0D7-CDA1B4F4DA7B}" presName="vert2" presStyleCnt="0"/>
      <dgm:spPr/>
    </dgm:pt>
    <dgm:pt modelId="{6DA2CABA-6313-4126-99ED-BB056A206022}" type="pres">
      <dgm:prSet presAssocID="{199731D3-9FAC-47DB-A0D7-CDA1B4F4DA7B}" presName="thinLine2b" presStyleLbl="callout" presStyleIdx="2" presStyleCnt="4"/>
      <dgm:spPr/>
    </dgm:pt>
    <dgm:pt modelId="{6628580A-574A-4352-ADA3-7A4FEE4AB16A}" type="pres">
      <dgm:prSet presAssocID="{199731D3-9FAC-47DB-A0D7-CDA1B4F4DA7B}" presName="vertSpace2b" presStyleCnt="0"/>
      <dgm:spPr/>
    </dgm:pt>
    <dgm:pt modelId="{D5357D87-CF50-4B73-A500-1FFAE941395B}" type="pres">
      <dgm:prSet presAssocID="{9CFAE9C9-68BB-4F67-95AD-891C381E5B25}" presName="horz2" presStyleCnt="0"/>
      <dgm:spPr/>
    </dgm:pt>
    <dgm:pt modelId="{6705444F-2106-427B-93E9-3891A40A737E}" type="pres">
      <dgm:prSet presAssocID="{9CFAE9C9-68BB-4F67-95AD-891C381E5B25}" presName="horzSpace2" presStyleCnt="0"/>
      <dgm:spPr/>
    </dgm:pt>
    <dgm:pt modelId="{BBFB865C-C248-4E28-8458-6C018B16DC12}" type="pres">
      <dgm:prSet presAssocID="{9CFAE9C9-68BB-4F67-95AD-891C381E5B25}" presName="tx2" presStyleLbl="revTx" presStyleIdx="4" presStyleCnt="5"/>
      <dgm:spPr/>
      <dgm:t>
        <a:bodyPr/>
        <a:lstStyle/>
        <a:p>
          <a:endParaRPr lang="en-US"/>
        </a:p>
      </dgm:t>
    </dgm:pt>
    <dgm:pt modelId="{FDC65145-E919-427B-B1C5-63449E647456}" type="pres">
      <dgm:prSet presAssocID="{9CFAE9C9-68BB-4F67-95AD-891C381E5B25}" presName="vert2" presStyleCnt="0"/>
      <dgm:spPr/>
    </dgm:pt>
    <dgm:pt modelId="{E6EF158C-999E-46B1-B06B-165A81D406A7}" type="pres">
      <dgm:prSet presAssocID="{9CFAE9C9-68BB-4F67-95AD-891C381E5B25}" presName="thinLine2b" presStyleLbl="callout" presStyleIdx="3" presStyleCnt="4"/>
      <dgm:spPr/>
    </dgm:pt>
    <dgm:pt modelId="{E6D02019-C961-4600-A98F-DA70635A854A}" type="pres">
      <dgm:prSet presAssocID="{9CFAE9C9-68BB-4F67-95AD-891C381E5B25}" presName="vertSpace2b" presStyleCnt="0"/>
      <dgm:spPr/>
    </dgm:pt>
  </dgm:ptLst>
  <dgm:cxnLst>
    <dgm:cxn modelId="{F1C0E119-FA86-4373-A73B-86F7C3FB4081}" srcId="{2D0560AD-8745-453B-BDD9-59BEF6D7342F}" destId="{638593B6-A7D6-4A45-8FBD-F090DB41C86A}" srcOrd="0" destOrd="0" parTransId="{A73075C2-6B42-45C7-8FD1-A4B3EB756C8A}" sibTransId="{FE873783-AD00-4C8D-8370-FCA2B8391D1C}"/>
    <dgm:cxn modelId="{31F4B481-1B90-455E-A249-896BF5665DC2}" type="presOf" srcId="{2D0560AD-8745-453B-BDD9-59BEF6D7342F}" destId="{25FC3DF4-9C16-4A29-9EB3-E6771AFDECF8}" srcOrd="0" destOrd="0" presId="urn:microsoft.com/office/officeart/2008/layout/LinedList"/>
    <dgm:cxn modelId="{5E1B87A5-6C0C-4208-A161-843FC08EDDD9}" srcId="{2D0560AD-8745-453B-BDD9-59BEF6D7342F}" destId="{9CFAE9C9-68BB-4F67-95AD-891C381E5B25}" srcOrd="3" destOrd="0" parTransId="{CD69B39A-DAE6-476B-BB75-DC9BC1D75F79}" sibTransId="{032F58F3-A240-4775-917F-89B0923CCFE9}"/>
    <dgm:cxn modelId="{B4E74984-A9DE-4290-8E49-D919F2E0797E}" type="presOf" srcId="{199731D3-9FAC-47DB-A0D7-CDA1B4F4DA7B}" destId="{27113EB7-F647-4FB4-B5DA-FE921513806F}" srcOrd="0" destOrd="0" presId="urn:microsoft.com/office/officeart/2008/layout/LinedList"/>
    <dgm:cxn modelId="{EF00FA21-6B97-4E24-9A30-59F8EB654B5E}" type="presOf" srcId="{0B2220CD-B22E-452D-A3C5-AD4FF3D748FB}" destId="{9B64BBB3-1E76-41A0-B53A-2F97149E0043}" srcOrd="0" destOrd="0" presId="urn:microsoft.com/office/officeart/2008/layout/LinedList"/>
    <dgm:cxn modelId="{8BBDF9C6-C926-41B8-ACBD-68FFE491354C}" srcId="{2D0560AD-8745-453B-BDD9-59BEF6D7342F}" destId="{199731D3-9FAC-47DB-A0D7-CDA1B4F4DA7B}" srcOrd="2" destOrd="0" parTransId="{5530E010-A691-4581-9A2B-45D6DD9088F0}" sibTransId="{F67E64AD-52C1-4681-ADFA-5E2EA764B221}"/>
    <dgm:cxn modelId="{ED3AC3C4-30CB-4503-802F-CC2976635D5F}" type="presOf" srcId="{660CF920-3C72-47C1-AF13-13327AD9D029}" destId="{24AC0603-6BAB-40C3-8C0D-93710FEABB70}" srcOrd="0" destOrd="0" presId="urn:microsoft.com/office/officeart/2008/layout/LinedList"/>
    <dgm:cxn modelId="{AADC96AB-9EC5-4E14-9641-20D563A7F42A}" type="presOf" srcId="{9CFAE9C9-68BB-4F67-95AD-891C381E5B25}" destId="{BBFB865C-C248-4E28-8458-6C018B16DC12}" srcOrd="0" destOrd="0" presId="urn:microsoft.com/office/officeart/2008/layout/LinedList"/>
    <dgm:cxn modelId="{8FE94C3A-EC81-482B-AE0F-4AEEC2FE4B04}" srcId="{660CF920-3C72-47C1-AF13-13327AD9D029}" destId="{2D0560AD-8745-453B-BDD9-59BEF6D7342F}" srcOrd="0" destOrd="0" parTransId="{870A0AB0-2317-4303-8613-D0006FA8E73E}" sibTransId="{9F166CAE-EF57-4377-9761-BE2ECAFBF383}"/>
    <dgm:cxn modelId="{8A834341-9BCC-4FE9-B38D-D7F62B52B6C1}" type="presOf" srcId="{638593B6-A7D6-4A45-8FBD-F090DB41C86A}" destId="{39020CB1-4756-4B25-8778-48B283FF3DFF}" srcOrd="0" destOrd="0" presId="urn:microsoft.com/office/officeart/2008/layout/LinedList"/>
    <dgm:cxn modelId="{C8C6FBE8-EFA1-4822-B20B-4ECCDBC0E9FB}" srcId="{2D0560AD-8745-453B-BDD9-59BEF6D7342F}" destId="{0B2220CD-B22E-452D-A3C5-AD4FF3D748FB}" srcOrd="1" destOrd="0" parTransId="{88B0AE58-D1CA-4F63-BCB1-016F72B3DD2C}" sibTransId="{9B7A8EC1-EBCD-4EF7-BF1E-9A4C4198B98A}"/>
    <dgm:cxn modelId="{8DC20DB5-4ED5-4108-B4AA-A58B95EDC3D4}" type="presParOf" srcId="{24AC0603-6BAB-40C3-8C0D-93710FEABB70}" destId="{989CF696-F545-45E5-8875-F2FDA05B52D4}" srcOrd="0" destOrd="0" presId="urn:microsoft.com/office/officeart/2008/layout/LinedList"/>
    <dgm:cxn modelId="{7BEA8509-0958-4438-97A3-9D908F8AF141}" type="presParOf" srcId="{24AC0603-6BAB-40C3-8C0D-93710FEABB70}" destId="{C7525B9F-9C61-4DB6-9E46-F09AA1996395}" srcOrd="1" destOrd="0" presId="urn:microsoft.com/office/officeart/2008/layout/LinedList"/>
    <dgm:cxn modelId="{68C0F7A0-9D90-4202-9AF5-4BAB0A0E009D}" type="presParOf" srcId="{C7525B9F-9C61-4DB6-9E46-F09AA1996395}" destId="{25FC3DF4-9C16-4A29-9EB3-E6771AFDECF8}" srcOrd="0" destOrd="0" presId="urn:microsoft.com/office/officeart/2008/layout/LinedList"/>
    <dgm:cxn modelId="{CD6C6509-7B88-4D4D-8D8B-4AAD97D6E113}" type="presParOf" srcId="{C7525B9F-9C61-4DB6-9E46-F09AA1996395}" destId="{44B19000-1CF0-4372-BD2D-0BB861FFB501}" srcOrd="1" destOrd="0" presId="urn:microsoft.com/office/officeart/2008/layout/LinedList"/>
    <dgm:cxn modelId="{701D823C-29AC-4AFE-8CDF-277D8B171C7E}" type="presParOf" srcId="{44B19000-1CF0-4372-BD2D-0BB861FFB501}" destId="{C5B0BF8C-A748-41C8-AC61-E21843F9A277}" srcOrd="0" destOrd="0" presId="urn:microsoft.com/office/officeart/2008/layout/LinedList"/>
    <dgm:cxn modelId="{ED53F6BE-8D98-4B2D-8F6A-E8EE42808AF3}" type="presParOf" srcId="{44B19000-1CF0-4372-BD2D-0BB861FFB501}" destId="{FB709D14-B716-46E9-BAF5-3DEF80F41FAD}" srcOrd="1" destOrd="0" presId="urn:microsoft.com/office/officeart/2008/layout/LinedList"/>
    <dgm:cxn modelId="{0C925128-E632-46B0-B253-105780D105A3}" type="presParOf" srcId="{FB709D14-B716-46E9-BAF5-3DEF80F41FAD}" destId="{C1AA775A-824F-4BAF-85F1-B778EDF685A8}" srcOrd="0" destOrd="0" presId="urn:microsoft.com/office/officeart/2008/layout/LinedList"/>
    <dgm:cxn modelId="{6BDCF308-8F64-435A-AE54-1B34E3140114}" type="presParOf" srcId="{FB709D14-B716-46E9-BAF5-3DEF80F41FAD}" destId="{39020CB1-4756-4B25-8778-48B283FF3DFF}" srcOrd="1" destOrd="0" presId="urn:microsoft.com/office/officeart/2008/layout/LinedList"/>
    <dgm:cxn modelId="{99A2518E-6823-4797-B1FD-98AE62F90370}" type="presParOf" srcId="{FB709D14-B716-46E9-BAF5-3DEF80F41FAD}" destId="{8CF6D192-981C-4F37-A28D-A1C1EB9C8B8D}" srcOrd="2" destOrd="0" presId="urn:microsoft.com/office/officeart/2008/layout/LinedList"/>
    <dgm:cxn modelId="{6E7EB006-6E23-4A6D-9C4E-CCF79A378FA8}" type="presParOf" srcId="{44B19000-1CF0-4372-BD2D-0BB861FFB501}" destId="{E42D5CC1-5CFC-4EC8-B255-BFCA47D29F82}" srcOrd="2" destOrd="0" presId="urn:microsoft.com/office/officeart/2008/layout/LinedList"/>
    <dgm:cxn modelId="{E4AEF657-3C0A-47A5-B934-A450CB658D96}" type="presParOf" srcId="{44B19000-1CF0-4372-BD2D-0BB861FFB501}" destId="{DB6E0211-C2C6-48FF-9AFD-B6185A2FA485}" srcOrd="3" destOrd="0" presId="urn:microsoft.com/office/officeart/2008/layout/LinedList"/>
    <dgm:cxn modelId="{5F4389AE-068E-43D5-B78C-277D91FF8134}" type="presParOf" srcId="{44B19000-1CF0-4372-BD2D-0BB861FFB501}" destId="{FC469B9D-1C00-48E6-B538-38312EA2460E}" srcOrd="4" destOrd="0" presId="urn:microsoft.com/office/officeart/2008/layout/LinedList"/>
    <dgm:cxn modelId="{B9A5C633-18A8-4497-84B6-C0E7345CE474}" type="presParOf" srcId="{FC469B9D-1C00-48E6-B538-38312EA2460E}" destId="{AB6626ED-F329-4BED-8FC7-664EC7FFDA31}" srcOrd="0" destOrd="0" presId="urn:microsoft.com/office/officeart/2008/layout/LinedList"/>
    <dgm:cxn modelId="{FCB74C47-A453-4EBF-B6D0-8950913B6F32}" type="presParOf" srcId="{FC469B9D-1C00-48E6-B538-38312EA2460E}" destId="{9B64BBB3-1E76-41A0-B53A-2F97149E0043}" srcOrd="1" destOrd="0" presId="urn:microsoft.com/office/officeart/2008/layout/LinedList"/>
    <dgm:cxn modelId="{42097240-9F11-404E-BA55-6DE31BF4CAB1}" type="presParOf" srcId="{FC469B9D-1C00-48E6-B538-38312EA2460E}" destId="{9EBFF5DB-EE28-438F-B756-BCA965A5A8E5}" srcOrd="2" destOrd="0" presId="urn:microsoft.com/office/officeart/2008/layout/LinedList"/>
    <dgm:cxn modelId="{706D4AFD-190E-41F4-AC77-E4D49B099442}" type="presParOf" srcId="{44B19000-1CF0-4372-BD2D-0BB861FFB501}" destId="{9F6BA8F6-2FD5-40D1-B777-DEFFFFDCCB66}" srcOrd="5" destOrd="0" presId="urn:microsoft.com/office/officeart/2008/layout/LinedList"/>
    <dgm:cxn modelId="{6C01444B-B32F-40ED-B3D3-D36CB7829E44}" type="presParOf" srcId="{44B19000-1CF0-4372-BD2D-0BB861FFB501}" destId="{67E40023-4BF9-43A8-88B4-23BFF530BBC0}" srcOrd="6" destOrd="0" presId="urn:microsoft.com/office/officeart/2008/layout/LinedList"/>
    <dgm:cxn modelId="{2F60A20E-E033-4F3F-BEF4-533910737C17}" type="presParOf" srcId="{44B19000-1CF0-4372-BD2D-0BB861FFB501}" destId="{08155CC2-2787-4A59-9B1B-AB91B3CADC8E}" srcOrd="7" destOrd="0" presId="urn:microsoft.com/office/officeart/2008/layout/LinedList"/>
    <dgm:cxn modelId="{8BA68420-2585-428E-9080-BDEA57493532}" type="presParOf" srcId="{08155CC2-2787-4A59-9B1B-AB91B3CADC8E}" destId="{8EC3FF17-5082-487F-8E75-0EF937C6DB1E}" srcOrd="0" destOrd="0" presId="urn:microsoft.com/office/officeart/2008/layout/LinedList"/>
    <dgm:cxn modelId="{8489108F-8748-4F1E-8130-AFE65B770EDC}" type="presParOf" srcId="{08155CC2-2787-4A59-9B1B-AB91B3CADC8E}" destId="{27113EB7-F647-4FB4-B5DA-FE921513806F}" srcOrd="1" destOrd="0" presId="urn:microsoft.com/office/officeart/2008/layout/LinedList"/>
    <dgm:cxn modelId="{667C39BC-3011-4C18-BDB2-FB897915BB26}" type="presParOf" srcId="{08155CC2-2787-4A59-9B1B-AB91B3CADC8E}" destId="{7A28BC47-D108-43F7-8525-70C7BA8BECF9}" srcOrd="2" destOrd="0" presId="urn:microsoft.com/office/officeart/2008/layout/LinedList"/>
    <dgm:cxn modelId="{14FC2D40-7761-43EC-80B9-6CF14CC23156}" type="presParOf" srcId="{44B19000-1CF0-4372-BD2D-0BB861FFB501}" destId="{6DA2CABA-6313-4126-99ED-BB056A206022}" srcOrd="8" destOrd="0" presId="urn:microsoft.com/office/officeart/2008/layout/LinedList"/>
    <dgm:cxn modelId="{075C37B7-BD45-4F33-88A7-A9F79FE97EFD}" type="presParOf" srcId="{44B19000-1CF0-4372-BD2D-0BB861FFB501}" destId="{6628580A-574A-4352-ADA3-7A4FEE4AB16A}" srcOrd="9" destOrd="0" presId="urn:microsoft.com/office/officeart/2008/layout/LinedList"/>
    <dgm:cxn modelId="{4BC9CD2F-9FBA-4797-A6C2-98E05D259A96}" type="presParOf" srcId="{44B19000-1CF0-4372-BD2D-0BB861FFB501}" destId="{D5357D87-CF50-4B73-A500-1FFAE941395B}" srcOrd="10" destOrd="0" presId="urn:microsoft.com/office/officeart/2008/layout/LinedList"/>
    <dgm:cxn modelId="{405CEAC1-525D-4E77-B14E-00C7DFAAAF50}" type="presParOf" srcId="{D5357D87-CF50-4B73-A500-1FFAE941395B}" destId="{6705444F-2106-427B-93E9-3891A40A737E}" srcOrd="0" destOrd="0" presId="urn:microsoft.com/office/officeart/2008/layout/LinedList"/>
    <dgm:cxn modelId="{3C8E35A8-C730-4CB1-B028-D08B048D7355}" type="presParOf" srcId="{D5357D87-CF50-4B73-A500-1FFAE941395B}" destId="{BBFB865C-C248-4E28-8458-6C018B16DC12}" srcOrd="1" destOrd="0" presId="urn:microsoft.com/office/officeart/2008/layout/LinedList"/>
    <dgm:cxn modelId="{BFCE3C23-77A3-4685-A43B-69B0C1174F14}" type="presParOf" srcId="{D5357D87-CF50-4B73-A500-1FFAE941395B}" destId="{FDC65145-E919-427B-B1C5-63449E647456}" srcOrd="2" destOrd="0" presId="urn:microsoft.com/office/officeart/2008/layout/LinedList"/>
    <dgm:cxn modelId="{06106411-3A85-4BC5-98C0-FB97A94F0FB9}" type="presParOf" srcId="{44B19000-1CF0-4372-BD2D-0BB861FFB501}" destId="{E6EF158C-999E-46B1-B06B-165A81D406A7}" srcOrd="11" destOrd="0" presId="urn:microsoft.com/office/officeart/2008/layout/LinedList"/>
    <dgm:cxn modelId="{4B1BA37E-A0BE-4984-B6AA-85127BBDFA55}" type="presParOf" srcId="{44B19000-1CF0-4372-BD2D-0BB861FFB501}" destId="{E6D02019-C961-4600-A98F-DA70635A854A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0CF920-3C72-47C1-AF13-13327AD9D029}" type="doc">
      <dgm:prSet loTypeId="urn:microsoft.com/office/officeart/2008/layout/LinedLis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2D0560AD-8745-453B-BDD9-59BEF6D7342F}">
      <dgm:prSet phldrT="[Text]" custT="1"/>
      <dgm:spPr/>
      <dgm:t>
        <a:bodyPr/>
        <a:lstStyle/>
        <a:p>
          <a:pPr algn="ctr"/>
          <a:endParaRPr lang="en-US" sz="4000" b="1" smtClean="0">
            <a:latin typeface="Times New Roman" pitchFamily="18" charset="0"/>
            <a:cs typeface="Times New Roman" pitchFamily="18" charset="0"/>
          </a:endParaRPr>
        </a:p>
        <a:p>
          <a:pPr algn="ctr"/>
          <a:endParaRPr lang="en-US" sz="4000" b="1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en-US" sz="4000" b="1" smtClean="0">
              <a:latin typeface="Times New Roman" pitchFamily="18" charset="0"/>
              <a:cs typeface="Times New Roman" pitchFamily="18" charset="0"/>
            </a:rPr>
            <a:t>(3)</a:t>
          </a:r>
          <a:endParaRPr lang="en-US" sz="4000" b="1">
            <a:latin typeface="Times New Roman" pitchFamily="18" charset="0"/>
            <a:cs typeface="Times New Roman" pitchFamily="18" charset="0"/>
          </a:endParaRPr>
        </a:p>
      </dgm:t>
    </dgm:pt>
    <dgm:pt modelId="{870A0AB0-2317-4303-8613-D0006FA8E73E}" type="parTrans" cxnId="{8FE94C3A-EC81-482B-AE0F-4AEEC2FE4B04}">
      <dgm:prSet/>
      <dgm:spPr/>
      <dgm:t>
        <a:bodyPr/>
        <a:lstStyle/>
        <a:p>
          <a:endParaRPr lang="en-US"/>
        </a:p>
      </dgm:t>
    </dgm:pt>
    <dgm:pt modelId="{9F166CAE-EF57-4377-9761-BE2ECAFBF383}" type="sibTrans" cxnId="{8FE94C3A-EC81-482B-AE0F-4AEEC2FE4B04}">
      <dgm:prSet/>
      <dgm:spPr/>
      <dgm:t>
        <a:bodyPr/>
        <a:lstStyle/>
        <a:p>
          <a:endParaRPr lang="en-US"/>
        </a:p>
      </dgm:t>
    </dgm:pt>
    <dgm:pt modelId="{638593B6-A7D6-4A45-8FBD-F090DB41C86A}">
      <dgm:prSet phldrT="[Text]"/>
      <dgm:spPr/>
      <dgm:t>
        <a:bodyPr/>
        <a:lstStyle/>
        <a:p>
          <a:r>
            <a:rPr lang="en-US" b="1" i="1" smtClean="0"/>
            <a:t>Đã xây dựng và thực hiện được một số chủ đề STEM</a:t>
          </a:r>
          <a:endParaRPr lang="en-US" b="1" i="1"/>
        </a:p>
      </dgm:t>
    </dgm:pt>
    <dgm:pt modelId="{A73075C2-6B42-45C7-8FD1-A4B3EB756C8A}" type="parTrans" cxnId="{F1C0E119-FA86-4373-A73B-86F7C3FB4081}">
      <dgm:prSet/>
      <dgm:spPr/>
      <dgm:t>
        <a:bodyPr/>
        <a:lstStyle/>
        <a:p>
          <a:endParaRPr lang="en-US"/>
        </a:p>
      </dgm:t>
    </dgm:pt>
    <dgm:pt modelId="{FE873783-AD00-4C8D-8370-FCA2B8391D1C}" type="sibTrans" cxnId="{F1C0E119-FA86-4373-A73B-86F7C3FB4081}">
      <dgm:prSet/>
      <dgm:spPr/>
      <dgm:t>
        <a:bodyPr/>
        <a:lstStyle/>
        <a:p>
          <a:endParaRPr lang="en-US"/>
        </a:p>
      </dgm:t>
    </dgm:pt>
    <dgm:pt modelId="{0B2220CD-B22E-452D-A3C5-AD4FF3D748FB}">
      <dgm:prSet phldrT="[Text]"/>
      <dgm:spPr/>
      <dgm:t>
        <a:bodyPr/>
        <a:lstStyle/>
        <a:p>
          <a:r>
            <a:rPr lang="en-US" b="1" i="1" smtClean="0"/>
            <a:t>Tham gia có hiệu quả ngày hội STEM do phòng GD&amp;ĐT và trường tổ chức</a:t>
          </a:r>
          <a:endParaRPr lang="en-US"/>
        </a:p>
      </dgm:t>
    </dgm:pt>
    <dgm:pt modelId="{88B0AE58-D1CA-4F63-BCB1-016F72B3DD2C}" type="parTrans" cxnId="{C8C6FBE8-EFA1-4822-B20B-4ECCDBC0E9FB}">
      <dgm:prSet/>
      <dgm:spPr/>
      <dgm:t>
        <a:bodyPr/>
        <a:lstStyle/>
        <a:p>
          <a:endParaRPr lang="en-US"/>
        </a:p>
      </dgm:t>
    </dgm:pt>
    <dgm:pt modelId="{9B7A8EC1-EBCD-4EF7-BF1E-9A4C4198B98A}" type="sibTrans" cxnId="{C8C6FBE8-EFA1-4822-B20B-4ECCDBC0E9FB}">
      <dgm:prSet/>
      <dgm:spPr/>
      <dgm:t>
        <a:bodyPr/>
        <a:lstStyle/>
        <a:p>
          <a:endParaRPr lang="en-US"/>
        </a:p>
      </dgm:t>
    </dgm:pt>
    <dgm:pt modelId="{199731D3-9FAC-47DB-A0D7-CDA1B4F4DA7B}">
      <dgm:prSet phldrT="[Text]"/>
      <dgm:spPr/>
      <dgm:t>
        <a:bodyPr/>
        <a:lstStyle/>
        <a:p>
          <a:r>
            <a:rPr lang="en-US" b="1" i="1" smtClean="0"/>
            <a:t>Đối với HS: chủ động tích cực đề xuất và thực hiện các sản phẩm; khả năng sáng tạo của học được phát huy một cách tối đa</a:t>
          </a:r>
          <a:endParaRPr lang="en-US" b="1" i="1"/>
        </a:p>
      </dgm:t>
    </dgm:pt>
    <dgm:pt modelId="{5530E010-A691-4581-9A2B-45D6DD9088F0}" type="parTrans" cxnId="{8BBDF9C6-C926-41B8-ACBD-68FFE491354C}">
      <dgm:prSet/>
      <dgm:spPr/>
      <dgm:t>
        <a:bodyPr/>
        <a:lstStyle/>
        <a:p>
          <a:endParaRPr lang="en-US"/>
        </a:p>
      </dgm:t>
    </dgm:pt>
    <dgm:pt modelId="{F67E64AD-52C1-4681-ADFA-5E2EA764B221}" type="sibTrans" cxnId="{8BBDF9C6-C926-41B8-ACBD-68FFE491354C}">
      <dgm:prSet/>
      <dgm:spPr/>
      <dgm:t>
        <a:bodyPr/>
        <a:lstStyle/>
        <a:p>
          <a:endParaRPr lang="en-US"/>
        </a:p>
      </dgm:t>
    </dgm:pt>
    <dgm:pt modelId="{24AC0603-6BAB-40C3-8C0D-93710FEABB70}" type="pres">
      <dgm:prSet presAssocID="{660CF920-3C72-47C1-AF13-13327AD9D02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89CF696-F545-45E5-8875-F2FDA05B52D4}" type="pres">
      <dgm:prSet presAssocID="{2D0560AD-8745-453B-BDD9-59BEF6D7342F}" presName="thickLine" presStyleLbl="alignNode1" presStyleIdx="0" presStyleCnt="1"/>
      <dgm:spPr/>
    </dgm:pt>
    <dgm:pt modelId="{C7525B9F-9C61-4DB6-9E46-F09AA1996395}" type="pres">
      <dgm:prSet presAssocID="{2D0560AD-8745-453B-BDD9-59BEF6D7342F}" presName="horz1" presStyleCnt="0"/>
      <dgm:spPr/>
    </dgm:pt>
    <dgm:pt modelId="{25FC3DF4-9C16-4A29-9EB3-E6771AFDECF8}" type="pres">
      <dgm:prSet presAssocID="{2D0560AD-8745-453B-BDD9-59BEF6D7342F}" presName="tx1" presStyleLbl="revTx" presStyleIdx="0" presStyleCnt="4"/>
      <dgm:spPr/>
      <dgm:t>
        <a:bodyPr/>
        <a:lstStyle/>
        <a:p>
          <a:endParaRPr lang="en-US"/>
        </a:p>
      </dgm:t>
    </dgm:pt>
    <dgm:pt modelId="{44B19000-1CF0-4372-BD2D-0BB861FFB501}" type="pres">
      <dgm:prSet presAssocID="{2D0560AD-8745-453B-BDD9-59BEF6D7342F}" presName="vert1" presStyleCnt="0"/>
      <dgm:spPr/>
    </dgm:pt>
    <dgm:pt modelId="{C5B0BF8C-A748-41C8-AC61-E21843F9A277}" type="pres">
      <dgm:prSet presAssocID="{638593B6-A7D6-4A45-8FBD-F090DB41C86A}" presName="vertSpace2a" presStyleCnt="0"/>
      <dgm:spPr/>
    </dgm:pt>
    <dgm:pt modelId="{FB709D14-B716-46E9-BAF5-3DEF80F41FAD}" type="pres">
      <dgm:prSet presAssocID="{638593B6-A7D6-4A45-8FBD-F090DB41C86A}" presName="horz2" presStyleCnt="0"/>
      <dgm:spPr/>
    </dgm:pt>
    <dgm:pt modelId="{C1AA775A-824F-4BAF-85F1-B778EDF685A8}" type="pres">
      <dgm:prSet presAssocID="{638593B6-A7D6-4A45-8FBD-F090DB41C86A}" presName="horzSpace2" presStyleCnt="0"/>
      <dgm:spPr/>
    </dgm:pt>
    <dgm:pt modelId="{39020CB1-4756-4B25-8778-48B283FF3DFF}" type="pres">
      <dgm:prSet presAssocID="{638593B6-A7D6-4A45-8FBD-F090DB41C86A}" presName="tx2" presStyleLbl="revTx" presStyleIdx="1" presStyleCnt="4"/>
      <dgm:spPr/>
      <dgm:t>
        <a:bodyPr/>
        <a:lstStyle/>
        <a:p>
          <a:endParaRPr lang="en-US"/>
        </a:p>
      </dgm:t>
    </dgm:pt>
    <dgm:pt modelId="{8CF6D192-981C-4F37-A28D-A1C1EB9C8B8D}" type="pres">
      <dgm:prSet presAssocID="{638593B6-A7D6-4A45-8FBD-F090DB41C86A}" presName="vert2" presStyleCnt="0"/>
      <dgm:spPr/>
    </dgm:pt>
    <dgm:pt modelId="{E42D5CC1-5CFC-4EC8-B255-BFCA47D29F82}" type="pres">
      <dgm:prSet presAssocID="{638593B6-A7D6-4A45-8FBD-F090DB41C86A}" presName="thinLine2b" presStyleLbl="callout" presStyleIdx="0" presStyleCnt="3"/>
      <dgm:spPr/>
    </dgm:pt>
    <dgm:pt modelId="{DB6E0211-C2C6-48FF-9AFD-B6185A2FA485}" type="pres">
      <dgm:prSet presAssocID="{638593B6-A7D6-4A45-8FBD-F090DB41C86A}" presName="vertSpace2b" presStyleCnt="0"/>
      <dgm:spPr/>
    </dgm:pt>
    <dgm:pt modelId="{FC469B9D-1C00-48E6-B538-38312EA2460E}" type="pres">
      <dgm:prSet presAssocID="{0B2220CD-B22E-452D-A3C5-AD4FF3D748FB}" presName="horz2" presStyleCnt="0"/>
      <dgm:spPr/>
    </dgm:pt>
    <dgm:pt modelId="{AB6626ED-F329-4BED-8FC7-664EC7FFDA31}" type="pres">
      <dgm:prSet presAssocID="{0B2220CD-B22E-452D-A3C5-AD4FF3D748FB}" presName="horzSpace2" presStyleCnt="0"/>
      <dgm:spPr/>
    </dgm:pt>
    <dgm:pt modelId="{9B64BBB3-1E76-41A0-B53A-2F97149E0043}" type="pres">
      <dgm:prSet presAssocID="{0B2220CD-B22E-452D-A3C5-AD4FF3D748FB}" presName="tx2" presStyleLbl="revTx" presStyleIdx="2" presStyleCnt="4"/>
      <dgm:spPr/>
      <dgm:t>
        <a:bodyPr/>
        <a:lstStyle/>
        <a:p>
          <a:endParaRPr lang="en-US"/>
        </a:p>
      </dgm:t>
    </dgm:pt>
    <dgm:pt modelId="{9EBFF5DB-EE28-438F-B756-BCA965A5A8E5}" type="pres">
      <dgm:prSet presAssocID="{0B2220CD-B22E-452D-A3C5-AD4FF3D748FB}" presName="vert2" presStyleCnt="0"/>
      <dgm:spPr/>
    </dgm:pt>
    <dgm:pt modelId="{9F6BA8F6-2FD5-40D1-B777-DEFFFFDCCB66}" type="pres">
      <dgm:prSet presAssocID="{0B2220CD-B22E-452D-A3C5-AD4FF3D748FB}" presName="thinLine2b" presStyleLbl="callout" presStyleIdx="1" presStyleCnt="3"/>
      <dgm:spPr/>
    </dgm:pt>
    <dgm:pt modelId="{67E40023-4BF9-43A8-88B4-23BFF530BBC0}" type="pres">
      <dgm:prSet presAssocID="{0B2220CD-B22E-452D-A3C5-AD4FF3D748FB}" presName="vertSpace2b" presStyleCnt="0"/>
      <dgm:spPr/>
    </dgm:pt>
    <dgm:pt modelId="{08155CC2-2787-4A59-9B1B-AB91B3CADC8E}" type="pres">
      <dgm:prSet presAssocID="{199731D3-9FAC-47DB-A0D7-CDA1B4F4DA7B}" presName="horz2" presStyleCnt="0"/>
      <dgm:spPr/>
    </dgm:pt>
    <dgm:pt modelId="{8EC3FF17-5082-487F-8E75-0EF937C6DB1E}" type="pres">
      <dgm:prSet presAssocID="{199731D3-9FAC-47DB-A0D7-CDA1B4F4DA7B}" presName="horzSpace2" presStyleCnt="0"/>
      <dgm:spPr/>
    </dgm:pt>
    <dgm:pt modelId="{27113EB7-F647-4FB4-B5DA-FE921513806F}" type="pres">
      <dgm:prSet presAssocID="{199731D3-9FAC-47DB-A0D7-CDA1B4F4DA7B}" presName="tx2" presStyleLbl="revTx" presStyleIdx="3" presStyleCnt="4"/>
      <dgm:spPr/>
      <dgm:t>
        <a:bodyPr/>
        <a:lstStyle/>
        <a:p>
          <a:endParaRPr lang="en-US"/>
        </a:p>
      </dgm:t>
    </dgm:pt>
    <dgm:pt modelId="{7A28BC47-D108-43F7-8525-70C7BA8BECF9}" type="pres">
      <dgm:prSet presAssocID="{199731D3-9FAC-47DB-A0D7-CDA1B4F4DA7B}" presName="vert2" presStyleCnt="0"/>
      <dgm:spPr/>
    </dgm:pt>
    <dgm:pt modelId="{6DA2CABA-6313-4126-99ED-BB056A206022}" type="pres">
      <dgm:prSet presAssocID="{199731D3-9FAC-47DB-A0D7-CDA1B4F4DA7B}" presName="thinLine2b" presStyleLbl="callout" presStyleIdx="2" presStyleCnt="3"/>
      <dgm:spPr/>
    </dgm:pt>
    <dgm:pt modelId="{6628580A-574A-4352-ADA3-7A4FEE4AB16A}" type="pres">
      <dgm:prSet presAssocID="{199731D3-9FAC-47DB-A0D7-CDA1B4F4DA7B}" presName="vertSpace2b" presStyleCnt="0"/>
      <dgm:spPr/>
    </dgm:pt>
  </dgm:ptLst>
  <dgm:cxnLst>
    <dgm:cxn modelId="{A58E0915-C06D-4CEE-9FA3-BE95C679E609}" type="presOf" srcId="{2D0560AD-8745-453B-BDD9-59BEF6D7342F}" destId="{25FC3DF4-9C16-4A29-9EB3-E6771AFDECF8}" srcOrd="0" destOrd="0" presId="urn:microsoft.com/office/officeart/2008/layout/LinedList"/>
    <dgm:cxn modelId="{8FE94C3A-EC81-482B-AE0F-4AEEC2FE4B04}" srcId="{660CF920-3C72-47C1-AF13-13327AD9D029}" destId="{2D0560AD-8745-453B-BDD9-59BEF6D7342F}" srcOrd="0" destOrd="0" parTransId="{870A0AB0-2317-4303-8613-D0006FA8E73E}" sibTransId="{9F166CAE-EF57-4377-9761-BE2ECAFBF383}"/>
    <dgm:cxn modelId="{8BBDF9C6-C926-41B8-ACBD-68FFE491354C}" srcId="{2D0560AD-8745-453B-BDD9-59BEF6D7342F}" destId="{199731D3-9FAC-47DB-A0D7-CDA1B4F4DA7B}" srcOrd="2" destOrd="0" parTransId="{5530E010-A691-4581-9A2B-45D6DD9088F0}" sibTransId="{F67E64AD-52C1-4681-ADFA-5E2EA764B221}"/>
    <dgm:cxn modelId="{C8C6FBE8-EFA1-4822-B20B-4ECCDBC0E9FB}" srcId="{2D0560AD-8745-453B-BDD9-59BEF6D7342F}" destId="{0B2220CD-B22E-452D-A3C5-AD4FF3D748FB}" srcOrd="1" destOrd="0" parTransId="{88B0AE58-D1CA-4F63-BCB1-016F72B3DD2C}" sibTransId="{9B7A8EC1-EBCD-4EF7-BF1E-9A4C4198B98A}"/>
    <dgm:cxn modelId="{F78165D2-0537-4E09-B1FD-FFE3DE82CF70}" type="presOf" srcId="{638593B6-A7D6-4A45-8FBD-F090DB41C86A}" destId="{39020CB1-4756-4B25-8778-48B283FF3DFF}" srcOrd="0" destOrd="0" presId="urn:microsoft.com/office/officeart/2008/layout/LinedList"/>
    <dgm:cxn modelId="{F1C0E119-FA86-4373-A73B-86F7C3FB4081}" srcId="{2D0560AD-8745-453B-BDD9-59BEF6D7342F}" destId="{638593B6-A7D6-4A45-8FBD-F090DB41C86A}" srcOrd="0" destOrd="0" parTransId="{A73075C2-6B42-45C7-8FD1-A4B3EB756C8A}" sibTransId="{FE873783-AD00-4C8D-8370-FCA2B8391D1C}"/>
    <dgm:cxn modelId="{D74C40CB-7B78-4B9B-927F-04C36A1CDDD3}" type="presOf" srcId="{199731D3-9FAC-47DB-A0D7-CDA1B4F4DA7B}" destId="{27113EB7-F647-4FB4-B5DA-FE921513806F}" srcOrd="0" destOrd="0" presId="urn:microsoft.com/office/officeart/2008/layout/LinedList"/>
    <dgm:cxn modelId="{FC4305F4-2F6D-4A96-A4B2-838620546D10}" type="presOf" srcId="{0B2220CD-B22E-452D-A3C5-AD4FF3D748FB}" destId="{9B64BBB3-1E76-41A0-B53A-2F97149E0043}" srcOrd="0" destOrd="0" presId="urn:microsoft.com/office/officeart/2008/layout/LinedList"/>
    <dgm:cxn modelId="{CF917E00-2492-48A1-8727-F3EDEE7F5BE6}" type="presOf" srcId="{660CF920-3C72-47C1-AF13-13327AD9D029}" destId="{24AC0603-6BAB-40C3-8C0D-93710FEABB70}" srcOrd="0" destOrd="0" presId="urn:microsoft.com/office/officeart/2008/layout/LinedList"/>
    <dgm:cxn modelId="{5FABA4D1-5A08-4088-BF60-2DE16CACCCB2}" type="presParOf" srcId="{24AC0603-6BAB-40C3-8C0D-93710FEABB70}" destId="{989CF696-F545-45E5-8875-F2FDA05B52D4}" srcOrd="0" destOrd="0" presId="urn:microsoft.com/office/officeart/2008/layout/LinedList"/>
    <dgm:cxn modelId="{BDAB2750-058F-40DB-9F7C-F9E2212A1E08}" type="presParOf" srcId="{24AC0603-6BAB-40C3-8C0D-93710FEABB70}" destId="{C7525B9F-9C61-4DB6-9E46-F09AA1996395}" srcOrd="1" destOrd="0" presId="urn:microsoft.com/office/officeart/2008/layout/LinedList"/>
    <dgm:cxn modelId="{74573D73-B276-40EE-8721-A7F8395F464E}" type="presParOf" srcId="{C7525B9F-9C61-4DB6-9E46-F09AA1996395}" destId="{25FC3DF4-9C16-4A29-9EB3-E6771AFDECF8}" srcOrd="0" destOrd="0" presId="urn:microsoft.com/office/officeart/2008/layout/LinedList"/>
    <dgm:cxn modelId="{72C94D91-6EB4-4CF3-B2F4-65A4DEF4709A}" type="presParOf" srcId="{C7525B9F-9C61-4DB6-9E46-F09AA1996395}" destId="{44B19000-1CF0-4372-BD2D-0BB861FFB501}" srcOrd="1" destOrd="0" presId="urn:microsoft.com/office/officeart/2008/layout/LinedList"/>
    <dgm:cxn modelId="{FCCC9514-FE25-4C59-9A23-0CBB30DEC5E9}" type="presParOf" srcId="{44B19000-1CF0-4372-BD2D-0BB861FFB501}" destId="{C5B0BF8C-A748-41C8-AC61-E21843F9A277}" srcOrd="0" destOrd="0" presId="urn:microsoft.com/office/officeart/2008/layout/LinedList"/>
    <dgm:cxn modelId="{ADB6EC23-84D8-4867-B849-EEBC378FF24A}" type="presParOf" srcId="{44B19000-1CF0-4372-BD2D-0BB861FFB501}" destId="{FB709D14-B716-46E9-BAF5-3DEF80F41FAD}" srcOrd="1" destOrd="0" presId="urn:microsoft.com/office/officeart/2008/layout/LinedList"/>
    <dgm:cxn modelId="{5DCB8753-A8C1-4467-8483-2BCB0169C342}" type="presParOf" srcId="{FB709D14-B716-46E9-BAF5-3DEF80F41FAD}" destId="{C1AA775A-824F-4BAF-85F1-B778EDF685A8}" srcOrd="0" destOrd="0" presId="urn:microsoft.com/office/officeart/2008/layout/LinedList"/>
    <dgm:cxn modelId="{1D8C9963-96E6-4180-863D-37C6319D0CEE}" type="presParOf" srcId="{FB709D14-B716-46E9-BAF5-3DEF80F41FAD}" destId="{39020CB1-4756-4B25-8778-48B283FF3DFF}" srcOrd="1" destOrd="0" presId="urn:microsoft.com/office/officeart/2008/layout/LinedList"/>
    <dgm:cxn modelId="{B79DEC3B-0822-4A22-A338-8C70821A1F8D}" type="presParOf" srcId="{FB709D14-B716-46E9-BAF5-3DEF80F41FAD}" destId="{8CF6D192-981C-4F37-A28D-A1C1EB9C8B8D}" srcOrd="2" destOrd="0" presId="urn:microsoft.com/office/officeart/2008/layout/LinedList"/>
    <dgm:cxn modelId="{FA73F8FB-5F87-4E10-A5A4-A57F1EEA4598}" type="presParOf" srcId="{44B19000-1CF0-4372-BD2D-0BB861FFB501}" destId="{E42D5CC1-5CFC-4EC8-B255-BFCA47D29F82}" srcOrd="2" destOrd="0" presId="urn:microsoft.com/office/officeart/2008/layout/LinedList"/>
    <dgm:cxn modelId="{69E2AE14-6590-4662-A4EF-7F7C92321A68}" type="presParOf" srcId="{44B19000-1CF0-4372-BD2D-0BB861FFB501}" destId="{DB6E0211-C2C6-48FF-9AFD-B6185A2FA485}" srcOrd="3" destOrd="0" presId="urn:microsoft.com/office/officeart/2008/layout/LinedList"/>
    <dgm:cxn modelId="{CBFCFFB2-4968-49C4-A13D-ED4E7FF28063}" type="presParOf" srcId="{44B19000-1CF0-4372-BD2D-0BB861FFB501}" destId="{FC469B9D-1C00-48E6-B538-38312EA2460E}" srcOrd="4" destOrd="0" presId="urn:microsoft.com/office/officeart/2008/layout/LinedList"/>
    <dgm:cxn modelId="{97E3907E-84BF-49BC-9751-76907293F812}" type="presParOf" srcId="{FC469B9D-1C00-48E6-B538-38312EA2460E}" destId="{AB6626ED-F329-4BED-8FC7-664EC7FFDA31}" srcOrd="0" destOrd="0" presId="urn:microsoft.com/office/officeart/2008/layout/LinedList"/>
    <dgm:cxn modelId="{4A0CF009-85E5-4EC4-A233-DC22734333B7}" type="presParOf" srcId="{FC469B9D-1C00-48E6-B538-38312EA2460E}" destId="{9B64BBB3-1E76-41A0-B53A-2F97149E0043}" srcOrd="1" destOrd="0" presId="urn:microsoft.com/office/officeart/2008/layout/LinedList"/>
    <dgm:cxn modelId="{233797C9-942A-4987-8FE1-8517FF405BF7}" type="presParOf" srcId="{FC469B9D-1C00-48E6-B538-38312EA2460E}" destId="{9EBFF5DB-EE28-438F-B756-BCA965A5A8E5}" srcOrd="2" destOrd="0" presId="urn:microsoft.com/office/officeart/2008/layout/LinedList"/>
    <dgm:cxn modelId="{3A3A1279-7955-48EA-A848-8BE83005B898}" type="presParOf" srcId="{44B19000-1CF0-4372-BD2D-0BB861FFB501}" destId="{9F6BA8F6-2FD5-40D1-B777-DEFFFFDCCB66}" srcOrd="5" destOrd="0" presId="urn:microsoft.com/office/officeart/2008/layout/LinedList"/>
    <dgm:cxn modelId="{FF90D3E4-597A-4FBF-914C-7FB5F410378D}" type="presParOf" srcId="{44B19000-1CF0-4372-BD2D-0BB861FFB501}" destId="{67E40023-4BF9-43A8-88B4-23BFF530BBC0}" srcOrd="6" destOrd="0" presId="urn:microsoft.com/office/officeart/2008/layout/LinedList"/>
    <dgm:cxn modelId="{E9032FE0-108A-4662-94DE-D83CAD488B70}" type="presParOf" srcId="{44B19000-1CF0-4372-BD2D-0BB861FFB501}" destId="{08155CC2-2787-4A59-9B1B-AB91B3CADC8E}" srcOrd="7" destOrd="0" presId="urn:microsoft.com/office/officeart/2008/layout/LinedList"/>
    <dgm:cxn modelId="{6C2F22E5-D138-41F3-BE65-643C8A7BBF04}" type="presParOf" srcId="{08155CC2-2787-4A59-9B1B-AB91B3CADC8E}" destId="{8EC3FF17-5082-487F-8E75-0EF937C6DB1E}" srcOrd="0" destOrd="0" presId="urn:microsoft.com/office/officeart/2008/layout/LinedList"/>
    <dgm:cxn modelId="{D0C7523C-5E0C-4911-A78D-D76A9889A7DA}" type="presParOf" srcId="{08155CC2-2787-4A59-9B1B-AB91B3CADC8E}" destId="{27113EB7-F647-4FB4-B5DA-FE921513806F}" srcOrd="1" destOrd="0" presId="urn:microsoft.com/office/officeart/2008/layout/LinedList"/>
    <dgm:cxn modelId="{6959AA0D-CEA3-41AF-A301-823190CD38B4}" type="presParOf" srcId="{08155CC2-2787-4A59-9B1B-AB91B3CADC8E}" destId="{7A28BC47-D108-43F7-8525-70C7BA8BECF9}" srcOrd="2" destOrd="0" presId="urn:microsoft.com/office/officeart/2008/layout/LinedList"/>
    <dgm:cxn modelId="{E493DB5E-A5E5-4576-83B1-F85DE231D643}" type="presParOf" srcId="{44B19000-1CF0-4372-BD2D-0BB861FFB501}" destId="{6DA2CABA-6313-4126-99ED-BB056A206022}" srcOrd="8" destOrd="0" presId="urn:microsoft.com/office/officeart/2008/layout/LinedList"/>
    <dgm:cxn modelId="{0AAC75B0-F7B7-4CFF-A44F-27E86448D3FF}" type="presParOf" srcId="{44B19000-1CF0-4372-BD2D-0BB861FFB501}" destId="{6628580A-574A-4352-ADA3-7A4FEE4AB16A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0CF920-3C72-47C1-AF13-13327AD9D029}" type="doc">
      <dgm:prSet loTypeId="urn:microsoft.com/office/officeart/2008/layout/LinedLis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2D0560AD-8745-453B-BDD9-59BEF6D7342F}">
      <dgm:prSet phldrT="[Text]" custT="1"/>
      <dgm:spPr/>
      <dgm:t>
        <a:bodyPr/>
        <a:lstStyle/>
        <a:p>
          <a:pPr algn="ctr"/>
          <a:endParaRPr lang="en-US" sz="4000" b="1" smtClean="0">
            <a:latin typeface="Times New Roman" pitchFamily="18" charset="0"/>
            <a:cs typeface="Times New Roman" pitchFamily="18" charset="0"/>
          </a:endParaRPr>
        </a:p>
        <a:p>
          <a:pPr algn="ctr"/>
          <a:endParaRPr lang="en-US" sz="4000" b="1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en-US" sz="4000" b="1" smtClean="0">
              <a:latin typeface="Times New Roman" pitchFamily="18" charset="0"/>
              <a:cs typeface="Times New Roman" pitchFamily="18" charset="0"/>
            </a:rPr>
            <a:t>(3)</a:t>
          </a:r>
        </a:p>
      </dgm:t>
    </dgm:pt>
    <dgm:pt modelId="{870A0AB0-2317-4303-8613-D0006FA8E73E}" type="parTrans" cxnId="{8FE94C3A-EC81-482B-AE0F-4AEEC2FE4B04}">
      <dgm:prSet/>
      <dgm:spPr/>
      <dgm:t>
        <a:bodyPr/>
        <a:lstStyle/>
        <a:p>
          <a:endParaRPr lang="en-US"/>
        </a:p>
      </dgm:t>
    </dgm:pt>
    <dgm:pt modelId="{9F166CAE-EF57-4377-9761-BE2ECAFBF383}" type="sibTrans" cxnId="{8FE94C3A-EC81-482B-AE0F-4AEEC2FE4B04}">
      <dgm:prSet/>
      <dgm:spPr/>
      <dgm:t>
        <a:bodyPr/>
        <a:lstStyle/>
        <a:p>
          <a:endParaRPr lang="en-US"/>
        </a:p>
      </dgm:t>
    </dgm:pt>
    <dgm:pt modelId="{638593B6-A7D6-4A45-8FBD-F090DB41C86A}">
      <dgm:prSet phldrT="[Text]"/>
      <dgm:spPr/>
      <dgm:t>
        <a:bodyPr/>
        <a:lstStyle/>
        <a:p>
          <a:r>
            <a:rPr lang="en-US" smtClean="0"/>
            <a:t>Giáo viên và học sinh cũng còn nhiều bỡ ngỡ khi tiếp cận</a:t>
          </a:r>
          <a:endParaRPr lang="en-US" b="1" i="1"/>
        </a:p>
      </dgm:t>
    </dgm:pt>
    <dgm:pt modelId="{A73075C2-6B42-45C7-8FD1-A4B3EB756C8A}" type="parTrans" cxnId="{F1C0E119-FA86-4373-A73B-86F7C3FB4081}">
      <dgm:prSet/>
      <dgm:spPr/>
      <dgm:t>
        <a:bodyPr/>
        <a:lstStyle/>
        <a:p>
          <a:endParaRPr lang="en-US"/>
        </a:p>
      </dgm:t>
    </dgm:pt>
    <dgm:pt modelId="{FE873783-AD00-4C8D-8370-FCA2B8391D1C}" type="sibTrans" cxnId="{F1C0E119-FA86-4373-A73B-86F7C3FB4081}">
      <dgm:prSet/>
      <dgm:spPr/>
      <dgm:t>
        <a:bodyPr/>
        <a:lstStyle/>
        <a:p>
          <a:endParaRPr lang="en-US"/>
        </a:p>
      </dgm:t>
    </dgm:pt>
    <dgm:pt modelId="{0B2220CD-B22E-452D-A3C5-AD4FF3D748FB}">
      <dgm:prSet phldrT="[Text]"/>
      <dgm:spPr/>
      <dgm:t>
        <a:bodyPr/>
        <a:lstStyle/>
        <a:p>
          <a:r>
            <a:rPr lang="en-US" smtClean="0"/>
            <a:t>Điều kiện cơ sở vật chất như phòng nghiên cứu, thí nghiện thực hành chưa thuận lợi</a:t>
          </a:r>
          <a:endParaRPr lang="en-US"/>
        </a:p>
      </dgm:t>
    </dgm:pt>
    <dgm:pt modelId="{88B0AE58-D1CA-4F63-BCB1-016F72B3DD2C}" type="parTrans" cxnId="{C8C6FBE8-EFA1-4822-B20B-4ECCDBC0E9FB}">
      <dgm:prSet/>
      <dgm:spPr/>
      <dgm:t>
        <a:bodyPr/>
        <a:lstStyle/>
        <a:p>
          <a:endParaRPr lang="en-US"/>
        </a:p>
      </dgm:t>
    </dgm:pt>
    <dgm:pt modelId="{9B7A8EC1-EBCD-4EF7-BF1E-9A4C4198B98A}" type="sibTrans" cxnId="{C8C6FBE8-EFA1-4822-B20B-4ECCDBC0E9FB}">
      <dgm:prSet/>
      <dgm:spPr/>
      <dgm:t>
        <a:bodyPr/>
        <a:lstStyle/>
        <a:p>
          <a:endParaRPr lang="en-US"/>
        </a:p>
      </dgm:t>
    </dgm:pt>
    <dgm:pt modelId="{199731D3-9FAC-47DB-A0D7-CDA1B4F4DA7B}">
      <dgm:prSet phldrT="[Text]"/>
      <dgm:spPr/>
      <dgm:t>
        <a:bodyPr/>
        <a:lstStyle/>
        <a:p>
          <a:r>
            <a:rPr lang="en-US" smtClean="0"/>
            <a:t>Đội ngũ giáo viên có kinh nghiệm, sáng tạo và khả năng dạy tích hợp tốt chưa nhiều</a:t>
          </a:r>
          <a:endParaRPr lang="en-US" b="1" i="1"/>
        </a:p>
      </dgm:t>
    </dgm:pt>
    <dgm:pt modelId="{5530E010-A691-4581-9A2B-45D6DD9088F0}" type="parTrans" cxnId="{8BBDF9C6-C926-41B8-ACBD-68FFE491354C}">
      <dgm:prSet/>
      <dgm:spPr/>
      <dgm:t>
        <a:bodyPr/>
        <a:lstStyle/>
        <a:p>
          <a:endParaRPr lang="en-US"/>
        </a:p>
      </dgm:t>
    </dgm:pt>
    <dgm:pt modelId="{F67E64AD-52C1-4681-ADFA-5E2EA764B221}" type="sibTrans" cxnId="{8BBDF9C6-C926-41B8-ACBD-68FFE491354C}">
      <dgm:prSet/>
      <dgm:spPr/>
      <dgm:t>
        <a:bodyPr/>
        <a:lstStyle/>
        <a:p>
          <a:endParaRPr lang="en-US"/>
        </a:p>
      </dgm:t>
    </dgm:pt>
    <dgm:pt modelId="{24AC0603-6BAB-40C3-8C0D-93710FEABB70}" type="pres">
      <dgm:prSet presAssocID="{660CF920-3C72-47C1-AF13-13327AD9D02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89CF696-F545-45E5-8875-F2FDA05B52D4}" type="pres">
      <dgm:prSet presAssocID="{2D0560AD-8745-453B-BDD9-59BEF6D7342F}" presName="thickLine" presStyleLbl="alignNode1" presStyleIdx="0" presStyleCnt="1"/>
      <dgm:spPr/>
    </dgm:pt>
    <dgm:pt modelId="{C7525B9F-9C61-4DB6-9E46-F09AA1996395}" type="pres">
      <dgm:prSet presAssocID="{2D0560AD-8745-453B-BDD9-59BEF6D7342F}" presName="horz1" presStyleCnt="0"/>
      <dgm:spPr/>
    </dgm:pt>
    <dgm:pt modelId="{25FC3DF4-9C16-4A29-9EB3-E6771AFDECF8}" type="pres">
      <dgm:prSet presAssocID="{2D0560AD-8745-453B-BDD9-59BEF6D7342F}" presName="tx1" presStyleLbl="revTx" presStyleIdx="0" presStyleCnt="4"/>
      <dgm:spPr/>
      <dgm:t>
        <a:bodyPr/>
        <a:lstStyle/>
        <a:p>
          <a:endParaRPr lang="en-US"/>
        </a:p>
      </dgm:t>
    </dgm:pt>
    <dgm:pt modelId="{44B19000-1CF0-4372-BD2D-0BB861FFB501}" type="pres">
      <dgm:prSet presAssocID="{2D0560AD-8745-453B-BDD9-59BEF6D7342F}" presName="vert1" presStyleCnt="0"/>
      <dgm:spPr/>
    </dgm:pt>
    <dgm:pt modelId="{C5B0BF8C-A748-41C8-AC61-E21843F9A277}" type="pres">
      <dgm:prSet presAssocID="{638593B6-A7D6-4A45-8FBD-F090DB41C86A}" presName="vertSpace2a" presStyleCnt="0"/>
      <dgm:spPr/>
    </dgm:pt>
    <dgm:pt modelId="{FB709D14-B716-46E9-BAF5-3DEF80F41FAD}" type="pres">
      <dgm:prSet presAssocID="{638593B6-A7D6-4A45-8FBD-F090DB41C86A}" presName="horz2" presStyleCnt="0"/>
      <dgm:spPr/>
    </dgm:pt>
    <dgm:pt modelId="{C1AA775A-824F-4BAF-85F1-B778EDF685A8}" type="pres">
      <dgm:prSet presAssocID="{638593B6-A7D6-4A45-8FBD-F090DB41C86A}" presName="horzSpace2" presStyleCnt="0"/>
      <dgm:spPr/>
    </dgm:pt>
    <dgm:pt modelId="{39020CB1-4756-4B25-8778-48B283FF3DFF}" type="pres">
      <dgm:prSet presAssocID="{638593B6-A7D6-4A45-8FBD-F090DB41C86A}" presName="tx2" presStyleLbl="revTx" presStyleIdx="1" presStyleCnt="4"/>
      <dgm:spPr/>
      <dgm:t>
        <a:bodyPr/>
        <a:lstStyle/>
        <a:p>
          <a:endParaRPr lang="en-US"/>
        </a:p>
      </dgm:t>
    </dgm:pt>
    <dgm:pt modelId="{8CF6D192-981C-4F37-A28D-A1C1EB9C8B8D}" type="pres">
      <dgm:prSet presAssocID="{638593B6-A7D6-4A45-8FBD-F090DB41C86A}" presName="vert2" presStyleCnt="0"/>
      <dgm:spPr/>
    </dgm:pt>
    <dgm:pt modelId="{E42D5CC1-5CFC-4EC8-B255-BFCA47D29F82}" type="pres">
      <dgm:prSet presAssocID="{638593B6-A7D6-4A45-8FBD-F090DB41C86A}" presName="thinLine2b" presStyleLbl="callout" presStyleIdx="0" presStyleCnt="3"/>
      <dgm:spPr/>
    </dgm:pt>
    <dgm:pt modelId="{DB6E0211-C2C6-48FF-9AFD-B6185A2FA485}" type="pres">
      <dgm:prSet presAssocID="{638593B6-A7D6-4A45-8FBD-F090DB41C86A}" presName="vertSpace2b" presStyleCnt="0"/>
      <dgm:spPr/>
    </dgm:pt>
    <dgm:pt modelId="{FC469B9D-1C00-48E6-B538-38312EA2460E}" type="pres">
      <dgm:prSet presAssocID="{0B2220CD-B22E-452D-A3C5-AD4FF3D748FB}" presName="horz2" presStyleCnt="0"/>
      <dgm:spPr/>
    </dgm:pt>
    <dgm:pt modelId="{AB6626ED-F329-4BED-8FC7-664EC7FFDA31}" type="pres">
      <dgm:prSet presAssocID="{0B2220CD-B22E-452D-A3C5-AD4FF3D748FB}" presName="horzSpace2" presStyleCnt="0"/>
      <dgm:spPr/>
    </dgm:pt>
    <dgm:pt modelId="{9B64BBB3-1E76-41A0-B53A-2F97149E0043}" type="pres">
      <dgm:prSet presAssocID="{0B2220CD-B22E-452D-A3C5-AD4FF3D748FB}" presName="tx2" presStyleLbl="revTx" presStyleIdx="2" presStyleCnt="4"/>
      <dgm:spPr/>
      <dgm:t>
        <a:bodyPr/>
        <a:lstStyle/>
        <a:p>
          <a:endParaRPr lang="en-US"/>
        </a:p>
      </dgm:t>
    </dgm:pt>
    <dgm:pt modelId="{9EBFF5DB-EE28-438F-B756-BCA965A5A8E5}" type="pres">
      <dgm:prSet presAssocID="{0B2220CD-B22E-452D-A3C5-AD4FF3D748FB}" presName="vert2" presStyleCnt="0"/>
      <dgm:spPr/>
    </dgm:pt>
    <dgm:pt modelId="{9F6BA8F6-2FD5-40D1-B777-DEFFFFDCCB66}" type="pres">
      <dgm:prSet presAssocID="{0B2220CD-B22E-452D-A3C5-AD4FF3D748FB}" presName="thinLine2b" presStyleLbl="callout" presStyleIdx="1" presStyleCnt="3"/>
      <dgm:spPr/>
    </dgm:pt>
    <dgm:pt modelId="{67E40023-4BF9-43A8-88B4-23BFF530BBC0}" type="pres">
      <dgm:prSet presAssocID="{0B2220CD-B22E-452D-A3C5-AD4FF3D748FB}" presName="vertSpace2b" presStyleCnt="0"/>
      <dgm:spPr/>
    </dgm:pt>
    <dgm:pt modelId="{08155CC2-2787-4A59-9B1B-AB91B3CADC8E}" type="pres">
      <dgm:prSet presAssocID="{199731D3-9FAC-47DB-A0D7-CDA1B4F4DA7B}" presName="horz2" presStyleCnt="0"/>
      <dgm:spPr/>
    </dgm:pt>
    <dgm:pt modelId="{8EC3FF17-5082-487F-8E75-0EF937C6DB1E}" type="pres">
      <dgm:prSet presAssocID="{199731D3-9FAC-47DB-A0D7-CDA1B4F4DA7B}" presName="horzSpace2" presStyleCnt="0"/>
      <dgm:spPr/>
    </dgm:pt>
    <dgm:pt modelId="{27113EB7-F647-4FB4-B5DA-FE921513806F}" type="pres">
      <dgm:prSet presAssocID="{199731D3-9FAC-47DB-A0D7-CDA1B4F4DA7B}" presName="tx2" presStyleLbl="revTx" presStyleIdx="3" presStyleCnt="4"/>
      <dgm:spPr/>
      <dgm:t>
        <a:bodyPr/>
        <a:lstStyle/>
        <a:p>
          <a:endParaRPr lang="en-US"/>
        </a:p>
      </dgm:t>
    </dgm:pt>
    <dgm:pt modelId="{7A28BC47-D108-43F7-8525-70C7BA8BECF9}" type="pres">
      <dgm:prSet presAssocID="{199731D3-9FAC-47DB-A0D7-CDA1B4F4DA7B}" presName="vert2" presStyleCnt="0"/>
      <dgm:spPr/>
    </dgm:pt>
    <dgm:pt modelId="{6DA2CABA-6313-4126-99ED-BB056A206022}" type="pres">
      <dgm:prSet presAssocID="{199731D3-9FAC-47DB-A0D7-CDA1B4F4DA7B}" presName="thinLine2b" presStyleLbl="callout" presStyleIdx="2" presStyleCnt="3"/>
      <dgm:spPr/>
    </dgm:pt>
    <dgm:pt modelId="{6628580A-574A-4352-ADA3-7A4FEE4AB16A}" type="pres">
      <dgm:prSet presAssocID="{199731D3-9FAC-47DB-A0D7-CDA1B4F4DA7B}" presName="vertSpace2b" presStyleCnt="0"/>
      <dgm:spPr/>
    </dgm:pt>
  </dgm:ptLst>
  <dgm:cxnLst>
    <dgm:cxn modelId="{B8885CA8-8861-49FB-B7C7-D80BEB91ECE9}" type="presOf" srcId="{2D0560AD-8745-453B-BDD9-59BEF6D7342F}" destId="{25FC3DF4-9C16-4A29-9EB3-E6771AFDECF8}" srcOrd="0" destOrd="0" presId="urn:microsoft.com/office/officeart/2008/layout/LinedList"/>
    <dgm:cxn modelId="{F1C0E119-FA86-4373-A73B-86F7C3FB4081}" srcId="{2D0560AD-8745-453B-BDD9-59BEF6D7342F}" destId="{638593B6-A7D6-4A45-8FBD-F090DB41C86A}" srcOrd="0" destOrd="0" parTransId="{A73075C2-6B42-45C7-8FD1-A4B3EB756C8A}" sibTransId="{FE873783-AD00-4C8D-8370-FCA2B8391D1C}"/>
    <dgm:cxn modelId="{4F1E0715-055B-4D99-97CB-EDFEDE2904D9}" type="presOf" srcId="{660CF920-3C72-47C1-AF13-13327AD9D029}" destId="{24AC0603-6BAB-40C3-8C0D-93710FEABB70}" srcOrd="0" destOrd="0" presId="urn:microsoft.com/office/officeart/2008/layout/LinedList"/>
    <dgm:cxn modelId="{DDC2573F-A092-4A8E-9483-170C268D0870}" type="presOf" srcId="{638593B6-A7D6-4A45-8FBD-F090DB41C86A}" destId="{39020CB1-4756-4B25-8778-48B283FF3DFF}" srcOrd="0" destOrd="0" presId="urn:microsoft.com/office/officeart/2008/layout/LinedList"/>
    <dgm:cxn modelId="{EDA7C6BE-CADA-46B6-90E7-1F1CD12F9D6A}" type="presOf" srcId="{0B2220CD-B22E-452D-A3C5-AD4FF3D748FB}" destId="{9B64BBB3-1E76-41A0-B53A-2F97149E0043}" srcOrd="0" destOrd="0" presId="urn:microsoft.com/office/officeart/2008/layout/LinedList"/>
    <dgm:cxn modelId="{8BBDF9C6-C926-41B8-ACBD-68FFE491354C}" srcId="{2D0560AD-8745-453B-BDD9-59BEF6D7342F}" destId="{199731D3-9FAC-47DB-A0D7-CDA1B4F4DA7B}" srcOrd="2" destOrd="0" parTransId="{5530E010-A691-4581-9A2B-45D6DD9088F0}" sibTransId="{F67E64AD-52C1-4681-ADFA-5E2EA764B221}"/>
    <dgm:cxn modelId="{8FE94C3A-EC81-482B-AE0F-4AEEC2FE4B04}" srcId="{660CF920-3C72-47C1-AF13-13327AD9D029}" destId="{2D0560AD-8745-453B-BDD9-59BEF6D7342F}" srcOrd="0" destOrd="0" parTransId="{870A0AB0-2317-4303-8613-D0006FA8E73E}" sibTransId="{9F166CAE-EF57-4377-9761-BE2ECAFBF383}"/>
    <dgm:cxn modelId="{C8C6FBE8-EFA1-4822-B20B-4ECCDBC0E9FB}" srcId="{2D0560AD-8745-453B-BDD9-59BEF6D7342F}" destId="{0B2220CD-B22E-452D-A3C5-AD4FF3D748FB}" srcOrd="1" destOrd="0" parTransId="{88B0AE58-D1CA-4F63-BCB1-016F72B3DD2C}" sibTransId="{9B7A8EC1-EBCD-4EF7-BF1E-9A4C4198B98A}"/>
    <dgm:cxn modelId="{83759715-D345-4FCA-9278-E70E1DCA0558}" type="presOf" srcId="{199731D3-9FAC-47DB-A0D7-CDA1B4F4DA7B}" destId="{27113EB7-F647-4FB4-B5DA-FE921513806F}" srcOrd="0" destOrd="0" presId="urn:microsoft.com/office/officeart/2008/layout/LinedList"/>
    <dgm:cxn modelId="{3EABD0E2-4CE7-4C58-AE1F-FC9EA09305A4}" type="presParOf" srcId="{24AC0603-6BAB-40C3-8C0D-93710FEABB70}" destId="{989CF696-F545-45E5-8875-F2FDA05B52D4}" srcOrd="0" destOrd="0" presId="urn:microsoft.com/office/officeart/2008/layout/LinedList"/>
    <dgm:cxn modelId="{9BE08F66-9262-41FB-9F1F-9B7DAEF5257D}" type="presParOf" srcId="{24AC0603-6BAB-40C3-8C0D-93710FEABB70}" destId="{C7525B9F-9C61-4DB6-9E46-F09AA1996395}" srcOrd="1" destOrd="0" presId="urn:microsoft.com/office/officeart/2008/layout/LinedList"/>
    <dgm:cxn modelId="{01F705E1-00F1-4600-8686-417385C43928}" type="presParOf" srcId="{C7525B9F-9C61-4DB6-9E46-F09AA1996395}" destId="{25FC3DF4-9C16-4A29-9EB3-E6771AFDECF8}" srcOrd="0" destOrd="0" presId="urn:microsoft.com/office/officeart/2008/layout/LinedList"/>
    <dgm:cxn modelId="{373C5544-FCBE-467A-A3C5-350385A65645}" type="presParOf" srcId="{C7525B9F-9C61-4DB6-9E46-F09AA1996395}" destId="{44B19000-1CF0-4372-BD2D-0BB861FFB501}" srcOrd="1" destOrd="0" presId="urn:microsoft.com/office/officeart/2008/layout/LinedList"/>
    <dgm:cxn modelId="{5AB90CDE-4423-4556-BC97-933C3007A970}" type="presParOf" srcId="{44B19000-1CF0-4372-BD2D-0BB861FFB501}" destId="{C5B0BF8C-A748-41C8-AC61-E21843F9A277}" srcOrd="0" destOrd="0" presId="urn:microsoft.com/office/officeart/2008/layout/LinedList"/>
    <dgm:cxn modelId="{651C46D6-22A7-4215-BF22-A485D6231AD3}" type="presParOf" srcId="{44B19000-1CF0-4372-BD2D-0BB861FFB501}" destId="{FB709D14-B716-46E9-BAF5-3DEF80F41FAD}" srcOrd="1" destOrd="0" presId="urn:microsoft.com/office/officeart/2008/layout/LinedList"/>
    <dgm:cxn modelId="{AF8710EE-E7A2-4847-8413-4EC7AC2EEDB4}" type="presParOf" srcId="{FB709D14-B716-46E9-BAF5-3DEF80F41FAD}" destId="{C1AA775A-824F-4BAF-85F1-B778EDF685A8}" srcOrd="0" destOrd="0" presId="urn:microsoft.com/office/officeart/2008/layout/LinedList"/>
    <dgm:cxn modelId="{8664D795-1595-4411-A020-22C82791BF20}" type="presParOf" srcId="{FB709D14-B716-46E9-BAF5-3DEF80F41FAD}" destId="{39020CB1-4756-4B25-8778-48B283FF3DFF}" srcOrd="1" destOrd="0" presId="urn:microsoft.com/office/officeart/2008/layout/LinedList"/>
    <dgm:cxn modelId="{D7CD081D-AF1F-46D0-8CBC-DD0ED5BE82FC}" type="presParOf" srcId="{FB709D14-B716-46E9-BAF5-3DEF80F41FAD}" destId="{8CF6D192-981C-4F37-A28D-A1C1EB9C8B8D}" srcOrd="2" destOrd="0" presId="urn:microsoft.com/office/officeart/2008/layout/LinedList"/>
    <dgm:cxn modelId="{AF108012-0ADA-419D-BFEA-2158CD9ED463}" type="presParOf" srcId="{44B19000-1CF0-4372-BD2D-0BB861FFB501}" destId="{E42D5CC1-5CFC-4EC8-B255-BFCA47D29F82}" srcOrd="2" destOrd="0" presId="urn:microsoft.com/office/officeart/2008/layout/LinedList"/>
    <dgm:cxn modelId="{2DA6CF06-8F01-4318-A696-CA09071623E9}" type="presParOf" srcId="{44B19000-1CF0-4372-BD2D-0BB861FFB501}" destId="{DB6E0211-C2C6-48FF-9AFD-B6185A2FA485}" srcOrd="3" destOrd="0" presId="urn:microsoft.com/office/officeart/2008/layout/LinedList"/>
    <dgm:cxn modelId="{D8BC1FAE-72DC-489F-A092-BAF74D67E936}" type="presParOf" srcId="{44B19000-1CF0-4372-BD2D-0BB861FFB501}" destId="{FC469B9D-1C00-48E6-B538-38312EA2460E}" srcOrd="4" destOrd="0" presId="urn:microsoft.com/office/officeart/2008/layout/LinedList"/>
    <dgm:cxn modelId="{83ED8CBE-9909-4B5B-AD12-4525F8AD4172}" type="presParOf" srcId="{FC469B9D-1C00-48E6-B538-38312EA2460E}" destId="{AB6626ED-F329-4BED-8FC7-664EC7FFDA31}" srcOrd="0" destOrd="0" presId="urn:microsoft.com/office/officeart/2008/layout/LinedList"/>
    <dgm:cxn modelId="{C373E638-9C77-463F-9C4F-C1851D84E4B7}" type="presParOf" srcId="{FC469B9D-1C00-48E6-B538-38312EA2460E}" destId="{9B64BBB3-1E76-41A0-B53A-2F97149E0043}" srcOrd="1" destOrd="0" presId="urn:microsoft.com/office/officeart/2008/layout/LinedList"/>
    <dgm:cxn modelId="{3DECAEE0-5840-4DC8-9B69-083D4C8ABF8C}" type="presParOf" srcId="{FC469B9D-1C00-48E6-B538-38312EA2460E}" destId="{9EBFF5DB-EE28-438F-B756-BCA965A5A8E5}" srcOrd="2" destOrd="0" presId="urn:microsoft.com/office/officeart/2008/layout/LinedList"/>
    <dgm:cxn modelId="{B58CF130-CB7B-43D8-B71B-20DB58E67CC2}" type="presParOf" srcId="{44B19000-1CF0-4372-BD2D-0BB861FFB501}" destId="{9F6BA8F6-2FD5-40D1-B777-DEFFFFDCCB66}" srcOrd="5" destOrd="0" presId="urn:microsoft.com/office/officeart/2008/layout/LinedList"/>
    <dgm:cxn modelId="{018AB45E-5CA6-4097-89E9-94506E1A11A4}" type="presParOf" srcId="{44B19000-1CF0-4372-BD2D-0BB861FFB501}" destId="{67E40023-4BF9-43A8-88B4-23BFF530BBC0}" srcOrd="6" destOrd="0" presId="urn:microsoft.com/office/officeart/2008/layout/LinedList"/>
    <dgm:cxn modelId="{0730C024-5883-4C35-A9E3-65080F36FDFD}" type="presParOf" srcId="{44B19000-1CF0-4372-BD2D-0BB861FFB501}" destId="{08155CC2-2787-4A59-9B1B-AB91B3CADC8E}" srcOrd="7" destOrd="0" presId="urn:microsoft.com/office/officeart/2008/layout/LinedList"/>
    <dgm:cxn modelId="{91751421-EA48-44D0-92C9-4FAFA993E4D7}" type="presParOf" srcId="{08155CC2-2787-4A59-9B1B-AB91B3CADC8E}" destId="{8EC3FF17-5082-487F-8E75-0EF937C6DB1E}" srcOrd="0" destOrd="0" presId="urn:microsoft.com/office/officeart/2008/layout/LinedList"/>
    <dgm:cxn modelId="{CF13A1F3-3DA3-4E87-A11E-EEB380B1205B}" type="presParOf" srcId="{08155CC2-2787-4A59-9B1B-AB91B3CADC8E}" destId="{27113EB7-F647-4FB4-B5DA-FE921513806F}" srcOrd="1" destOrd="0" presId="urn:microsoft.com/office/officeart/2008/layout/LinedList"/>
    <dgm:cxn modelId="{33C8B66F-113C-4210-9378-6700A6719289}" type="presParOf" srcId="{08155CC2-2787-4A59-9B1B-AB91B3CADC8E}" destId="{7A28BC47-D108-43F7-8525-70C7BA8BECF9}" srcOrd="2" destOrd="0" presId="urn:microsoft.com/office/officeart/2008/layout/LinedList"/>
    <dgm:cxn modelId="{24BF4262-F54E-4121-90D6-4CE959DE4024}" type="presParOf" srcId="{44B19000-1CF0-4372-BD2D-0BB861FFB501}" destId="{6DA2CABA-6313-4126-99ED-BB056A206022}" srcOrd="8" destOrd="0" presId="urn:microsoft.com/office/officeart/2008/layout/LinedList"/>
    <dgm:cxn modelId="{1746551F-3584-4A1E-8D53-C16E26F06607}" type="presParOf" srcId="{44B19000-1CF0-4372-BD2D-0BB861FFB501}" destId="{6628580A-574A-4352-ADA3-7A4FEE4AB16A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60CF920-3C72-47C1-AF13-13327AD9D029}" type="doc">
      <dgm:prSet loTypeId="urn:microsoft.com/office/officeart/2008/layout/LinedLis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2D0560AD-8745-453B-BDD9-59BEF6D7342F}">
      <dgm:prSet phldrT="[Text]" custT="1"/>
      <dgm:spPr/>
      <dgm:t>
        <a:bodyPr/>
        <a:lstStyle/>
        <a:p>
          <a:pPr algn="ctr"/>
          <a:endParaRPr lang="en-US" sz="4000" b="1" smtClean="0">
            <a:latin typeface="Times New Roman" pitchFamily="18" charset="0"/>
            <a:cs typeface="Times New Roman" pitchFamily="18" charset="0"/>
          </a:endParaRPr>
        </a:p>
        <a:p>
          <a:pPr algn="ctr"/>
          <a:endParaRPr lang="en-US" sz="4000" b="1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en-US" sz="4000" b="1" smtClean="0">
              <a:latin typeface="Times New Roman" pitchFamily="18" charset="0"/>
              <a:cs typeface="Times New Roman" pitchFamily="18" charset="0"/>
            </a:rPr>
            <a:t>(3)</a:t>
          </a:r>
        </a:p>
      </dgm:t>
    </dgm:pt>
    <dgm:pt modelId="{870A0AB0-2317-4303-8613-D0006FA8E73E}" type="parTrans" cxnId="{8FE94C3A-EC81-482B-AE0F-4AEEC2FE4B04}">
      <dgm:prSet/>
      <dgm:spPr/>
      <dgm:t>
        <a:bodyPr/>
        <a:lstStyle/>
        <a:p>
          <a:endParaRPr lang="en-US"/>
        </a:p>
      </dgm:t>
    </dgm:pt>
    <dgm:pt modelId="{9F166CAE-EF57-4377-9761-BE2ECAFBF383}" type="sibTrans" cxnId="{8FE94C3A-EC81-482B-AE0F-4AEEC2FE4B04}">
      <dgm:prSet/>
      <dgm:spPr/>
      <dgm:t>
        <a:bodyPr/>
        <a:lstStyle/>
        <a:p>
          <a:endParaRPr lang="en-US"/>
        </a:p>
      </dgm:t>
    </dgm:pt>
    <dgm:pt modelId="{638593B6-A7D6-4A45-8FBD-F090DB41C86A}">
      <dgm:prSet phldrT="[Text]"/>
      <dgm:spPr/>
      <dgm:t>
        <a:bodyPr/>
        <a:lstStyle/>
        <a:p>
          <a:r>
            <a:rPr lang="en-US" smtClean="0"/>
            <a:t>Tiếp tục tuyên truyền sâu rộng tới học sinh và CMHS</a:t>
          </a:r>
          <a:endParaRPr lang="en-US" b="1" i="1"/>
        </a:p>
      </dgm:t>
    </dgm:pt>
    <dgm:pt modelId="{A73075C2-6B42-45C7-8FD1-A4B3EB756C8A}" type="parTrans" cxnId="{F1C0E119-FA86-4373-A73B-86F7C3FB4081}">
      <dgm:prSet/>
      <dgm:spPr/>
      <dgm:t>
        <a:bodyPr/>
        <a:lstStyle/>
        <a:p>
          <a:endParaRPr lang="en-US"/>
        </a:p>
      </dgm:t>
    </dgm:pt>
    <dgm:pt modelId="{FE873783-AD00-4C8D-8370-FCA2B8391D1C}" type="sibTrans" cxnId="{F1C0E119-FA86-4373-A73B-86F7C3FB4081}">
      <dgm:prSet/>
      <dgm:spPr/>
      <dgm:t>
        <a:bodyPr/>
        <a:lstStyle/>
        <a:p>
          <a:endParaRPr lang="en-US"/>
        </a:p>
      </dgm:t>
    </dgm:pt>
    <dgm:pt modelId="{0B2220CD-B22E-452D-A3C5-AD4FF3D748FB}">
      <dgm:prSet phldrT="[Text]"/>
      <dgm:spPr/>
      <dgm:t>
        <a:bodyPr/>
        <a:lstStyle/>
        <a:p>
          <a:r>
            <a:rPr lang="en-US" smtClean="0"/>
            <a:t>Tăng cường tự bồi dưỡng</a:t>
          </a:r>
          <a:endParaRPr lang="en-US"/>
        </a:p>
      </dgm:t>
    </dgm:pt>
    <dgm:pt modelId="{88B0AE58-D1CA-4F63-BCB1-016F72B3DD2C}" type="parTrans" cxnId="{C8C6FBE8-EFA1-4822-B20B-4ECCDBC0E9FB}">
      <dgm:prSet/>
      <dgm:spPr/>
      <dgm:t>
        <a:bodyPr/>
        <a:lstStyle/>
        <a:p>
          <a:endParaRPr lang="en-US"/>
        </a:p>
      </dgm:t>
    </dgm:pt>
    <dgm:pt modelId="{9B7A8EC1-EBCD-4EF7-BF1E-9A4C4198B98A}" type="sibTrans" cxnId="{C8C6FBE8-EFA1-4822-B20B-4ECCDBC0E9FB}">
      <dgm:prSet/>
      <dgm:spPr/>
      <dgm:t>
        <a:bodyPr/>
        <a:lstStyle/>
        <a:p>
          <a:endParaRPr lang="en-US"/>
        </a:p>
      </dgm:t>
    </dgm:pt>
    <dgm:pt modelId="{199731D3-9FAC-47DB-A0D7-CDA1B4F4DA7B}">
      <dgm:prSet phldrT="[Text]"/>
      <dgm:spPr/>
      <dgm:t>
        <a:bodyPr/>
        <a:lstStyle/>
        <a:p>
          <a:r>
            <a:rPr lang="en-US" smtClean="0"/>
            <a:t>Phát huy vai trò của giáo viên tư vấn</a:t>
          </a:r>
          <a:endParaRPr lang="en-US" b="1" i="1"/>
        </a:p>
      </dgm:t>
    </dgm:pt>
    <dgm:pt modelId="{5530E010-A691-4581-9A2B-45D6DD9088F0}" type="parTrans" cxnId="{8BBDF9C6-C926-41B8-ACBD-68FFE491354C}">
      <dgm:prSet/>
      <dgm:spPr/>
      <dgm:t>
        <a:bodyPr/>
        <a:lstStyle/>
        <a:p>
          <a:endParaRPr lang="en-US"/>
        </a:p>
      </dgm:t>
    </dgm:pt>
    <dgm:pt modelId="{F67E64AD-52C1-4681-ADFA-5E2EA764B221}" type="sibTrans" cxnId="{8BBDF9C6-C926-41B8-ACBD-68FFE491354C}">
      <dgm:prSet/>
      <dgm:spPr/>
      <dgm:t>
        <a:bodyPr/>
        <a:lstStyle/>
        <a:p>
          <a:endParaRPr lang="en-US"/>
        </a:p>
      </dgm:t>
    </dgm:pt>
    <dgm:pt modelId="{24AC0603-6BAB-40C3-8C0D-93710FEABB70}" type="pres">
      <dgm:prSet presAssocID="{660CF920-3C72-47C1-AF13-13327AD9D02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89CF696-F545-45E5-8875-F2FDA05B52D4}" type="pres">
      <dgm:prSet presAssocID="{2D0560AD-8745-453B-BDD9-59BEF6D7342F}" presName="thickLine" presStyleLbl="alignNode1" presStyleIdx="0" presStyleCnt="1"/>
      <dgm:spPr/>
    </dgm:pt>
    <dgm:pt modelId="{C7525B9F-9C61-4DB6-9E46-F09AA1996395}" type="pres">
      <dgm:prSet presAssocID="{2D0560AD-8745-453B-BDD9-59BEF6D7342F}" presName="horz1" presStyleCnt="0"/>
      <dgm:spPr/>
    </dgm:pt>
    <dgm:pt modelId="{25FC3DF4-9C16-4A29-9EB3-E6771AFDECF8}" type="pres">
      <dgm:prSet presAssocID="{2D0560AD-8745-453B-BDD9-59BEF6D7342F}" presName="tx1" presStyleLbl="revTx" presStyleIdx="0" presStyleCnt="4"/>
      <dgm:spPr/>
      <dgm:t>
        <a:bodyPr/>
        <a:lstStyle/>
        <a:p>
          <a:endParaRPr lang="en-US"/>
        </a:p>
      </dgm:t>
    </dgm:pt>
    <dgm:pt modelId="{44B19000-1CF0-4372-BD2D-0BB861FFB501}" type="pres">
      <dgm:prSet presAssocID="{2D0560AD-8745-453B-BDD9-59BEF6D7342F}" presName="vert1" presStyleCnt="0"/>
      <dgm:spPr/>
    </dgm:pt>
    <dgm:pt modelId="{C5B0BF8C-A748-41C8-AC61-E21843F9A277}" type="pres">
      <dgm:prSet presAssocID="{638593B6-A7D6-4A45-8FBD-F090DB41C86A}" presName="vertSpace2a" presStyleCnt="0"/>
      <dgm:spPr/>
    </dgm:pt>
    <dgm:pt modelId="{FB709D14-B716-46E9-BAF5-3DEF80F41FAD}" type="pres">
      <dgm:prSet presAssocID="{638593B6-A7D6-4A45-8FBD-F090DB41C86A}" presName="horz2" presStyleCnt="0"/>
      <dgm:spPr/>
    </dgm:pt>
    <dgm:pt modelId="{C1AA775A-824F-4BAF-85F1-B778EDF685A8}" type="pres">
      <dgm:prSet presAssocID="{638593B6-A7D6-4A45-8FBD-F090DB41C86A}" presName="horzSpace2" presStyleCnt="0"/>
      <dgm:spPr/>
    </dgm:pt>
    <dgm:pt modelId="{39020CB1-4756-4B25-8778-48B283FF3DFF}" type="pres">
      <dgm:prSet presAssocID="{638593B6-A7D6-4A45-8FBD-F090DB41C86A}" presName="tx2" presStyleLbl="revTx" presStyleIdx="1" presStyleCnt="4"/>
      <dgm:spPr/>
      <dgm:t>
        <a:bodyPr/>
        <a:lstStyle/>
        <a:p>
          <a:endParaRPr lang="en-US"/>
        </a:p>
      </dgm:t>
    </dgm:pt>
    <dgm:pt modelId="{8CF6D192-981C-4F37-A28D-A1C1EB9C8B8D}" type="pres">
      <dgm:prSet presAssocID="{638593B6-A7D6-4A45-8FBD-F090DB41C86A}" presName="vert2" presStyleCnt="0"/>
      <dgm:spPr/>
    </dgm:pt>
    <dgm:pt modelId="{E42D5CC1-5CFC-4EC8-B255-BFCA47D29F82}" type="pres">
      <dgm:prSet presAssocID="{638593B6-A7D6-4A45-8FBD-F090DB41C86A}" presName="thinLine2b" presStyleLbl="callout" presStyleIdx="0" presStyleCnt="3"/>
      <dgm:spPr/>
    </dgm:pt>
    <dgm:pt modelId="{DB6E0211-C2C6-48FF-9AFD-B6185A2FA485}" type="pres">
      <dgm:prSet presAssocID="{638593B6-A7D6-4A45-8FBD-F090DB41C86A}" presName="vertSpace2b" presStyleCnt="0"/>
      <dgm:spPr/>
    </dgm:pt>
    <dgm:pt modelId="{FC469B9D-1C00-48E6-B538-38312EA2460E}" type="pres">
      <dgm:prSet presAssocID="{0B2220CD-B22E-452D-A3C5-AD4FF3D748FB}" presName="horz2" presStyleCnt="0"/>
      <dgm:spPr/>
    </dgm:pt>
    <dgm:pt modelId="{AB6626ED-F329-4BED-8FC7-664EC7FFDA31}" type="pres">
      <dgm:prSet presAssocID="{0B2220CD-B22E-452D-A3C5-AD4FF3D748FB}" presName="horzSpace2" presStyleCnt="0"/>
      <dgm:spPr/>
    </dgm:pt>
    <dgm:pt modelId="{9B64BBB3-1E76-41A0-B53A-2F97149E0043}" type="pres">
      <dgm:prSet presAssocID="{0B2220CD-B22E-452D-A3C5-AD4FF3D748FB}" presName="tx2" presStyleLbl="revTx" presStyleIdx="2" presStyleCnt="4"/>
      <dgm:spPr/>
      <dgm:t>
        <a:bodyPr/>
        <a:lstStyle/>
        <a:p>
          <a:endParaRPr lang="en-US"/>
        </a:p>
      </dgm:t>
    </dgm:pt>
    <dgm:pt modelId="{9EBFF5DB-EE28-438F-B756-BCA965A5A8E5}" type="pres">
      <dgm:prSet presAssocID="{0B2220CD-B22E-452D-A3C5-AD4FF3D748FB}" presName="vert2" presStyleCnt="0"/>
      <dgm:spPr/>
    </dgm:pt>
    <dgm:pt modelId="{9F6BA8F6-2FD5-40D1-B777-DEFFFFDCCB66}" type="pres">
      <dgm:prSet presAssocID="{0B2220CD-B22E-452D-A3C5-AD4FF3D748FB}" presName="thinLine2b" presStyleLbl="callout" presStyleIdx="1" presStyleCnt="3"/>
      <dgm:spPr/>
    </dgm:pt>
    <dgm:pt modelId="{67E40023-4BF9-43A8-88B4-23BFF530BBC0}" type="pres">
      <dgm:prSet presAssocID="{0B2220CD-B22E-452D-A3C5-AD4FF3D748FB}" presName="vertSpace2b" presStyleCnt="0"/>
      <dgm:spPr/>
    </dgm:pt>
    <dgm:pt modelId="{08155CC2-2787-4A59-9B1B-AB91B3CADC8E}" type="pres">
      <dgm:prSet presAssocID="{199731D3-9FAC-47DB-A0D7-CDA1B4F4DA7B}" presName="horz2" presStyleCnt="0"/>
      <dgm:spPr/>
    </dgm:pt>
    <dgm:pt modelId="{8EC3FF17-5082-487F-8E75-0EF937C6DB1E}" type="pres">
      <dgm:prSet presAssocID="{199731D3-9FAC-47DB-A0D7-CDA1B4F4DA7B}" presName="horzSpace2" presStyleCnt="0"/>
      <dgm:spPr/>
    </dgm:pt>
    <dgm:pt modelId="{27113EB7-F647-4FB4-B5DA-FE921513806F}" type="pres">
      <dgm:prSet presAssocID="{199731D3-9FAC-47DB-A0D7-CDA1B4F4DA7B}" presName="tx2" presStyleLbl="revTx" presStyleIdx="3" presStyleCnt="4"/>
      <dgm:spPr/>
      <dgm:t>
        <a:bodyPr/>
        <a:lstStyle/>
        <a:p>
          <a:endParaRPr lang="en-US"/>
        </a:p>
      </dgm:t>
    </dgm:pt>
    <dgm:pt modelId="{7A28BC47-D108-43F7-8525-70C7BA8BECF9}" type="pres">
      <dgm:prSet presAssocID="{199731D3-9FAC-47DB-A0D7-CDA1B4F4DA7B}" presName="vert2" presStyleCnt="0"/>
      <dgm:spPr/>
    </dgm:pt>
    <dgm:pt modelId="{6DA2CABA-6313-4126-99ED-BB056A206022}" type="pres">
      <dgm:prSet presAssocID="{199731D3-9FAC-47DB-A0D7-CDA1B4F4DA7B}" presName="thinLine2b" presStyleLbl="callout" presStyleIdx="2" presStyleCnt="3"/>
      <dgm:spPr/>
    </dgm:pt>
    <dgm:pt modelId="{6628580A-574A-4352-ADA3-7A4FEE4AB16A}" type="pres">
      <dgm:prSet presAssocID="{199731D3-9FAC-47DB-A0D7-CDA1B4F4DA7B}" presName="vertSpace2b" presStyleCnt="0"/>
      <dgm:spPr/>
    </dgm:pt>
  </dgm:ptLst>
  <dgm:cxnLst>
    <dgm:cxn modelId="{F1C0E119-FA86-4373-A73B-86F7C3FB4081}" srcId="{2D0560AD-8745-453B-BDD9-59BEF6D7342F}" destId="{638593B6-A7D6-4A45-8FBD-F090DB41C86A}" srcOrd="0" destOrd="0" parTransId="{A73075C2-6B42-45C7-8FD1-A4B3EB756C8A}" sibTransId="{FE873783-AD00-4C8D-8370-FCA2B8391D1C}"/>
    <dgm:cxn modelId="{1E06A1C9-9E78-490D-99A3-C86346361F3E}" type="presOf" srcId="{0B2220CD-B22E-452D-A3C5-AD4FF3D748FB}" destId="{9B64BBB3-1E76-41A0-B53A-2F97149E0043}" srcOrd="0" destOrd="0" presId="urn:microsoft.com/office/officeart/2008/layout/LinedList"/>
    <dgm:cxn modelId="{68E1F48F-FC44-4B17-8258-41D83AE82E5B}" type="presOf" srcId="{199731D3-9FAC-47DB-A0D7-CDA1B4F4DA7B}" destId="{27113EB7-F647-4FB4-B5DA-FE921513806F}" srcOrd="0" destOrd="0" presId="urn:microsoft.com/office/officeart/2008/layout/LinedList"/>
    <dgm:cxn modelId="{101843BE-255C-45B4-9BF1-DEDE2786A95B}" type="presOf" srcId="{660CF920-3C72-47C1-AF13-13327AD9D029}" destId="{24AC0603-6BAB-40C3-8C0D-93710FEABB70}" srcOrd="0" destOrd="0" presId="urn:microsoft.com/office/officeart/2008/layout/LinedList"/>
    <dgm:cxn modelId="{8BBDF9C6-C926-41B8-ACBD-68FFE491354C}" srcId="{2D0560AD-8745-453B-BDD9-59BEF6D7342F}" destId="{199731D3-9FAC-47DB-A0D7-CDA1B4F4DA7B}" srcOrd="2" destOrd="0" parTransId="{5530E010-A691-4581-9A2B-45D6DD9088F0}" sibTransId="{F67E64AD-52C1-4681-ADFA-5E2EA764B221}"/>
    <dgm:cxn modelId="{0EB515C5-1382-454A-9294-040CC0CE4807}" type="presOf" srcId="{2D0560AD-8745-453B-BDD9-59BEF6D7342F}" destId="{25FC3DF4-9C16-4A29-9EB3-E6771AFDECF8}" srcOrd="0" destOrd="0" presId="urn:microsoft.com/office/officeart/2008/layout/LinedList"/>
    <dgm:cxn modelId="{8FE94C3A-EC81-482B-AE0F-4AEEC2FE4B04}" srcId="{660CF920-3C72-47C1-AF13-13327AD9D029}" destId="{2D0560AD-8745-453B-BDD9-59BEF6D7342F}" srcOrd="0" destOrd="0" parTransId="{870A0AB0-2317-4303-8613-D0006FA8E73E}" sibTransId="{9F166CAE-EF57-4377-9761-BE2ECAFBF383}"/>
    <dgm:cxn modelId="{C8C6FBE8-EFA1-4822-B20B-4ECCDBC0E9FB}" srcId="{2D0560AD-8745-453B-BDD9-59BEF6D7342F}" destId="{0B2220CD-B22E-452D-A3C5-AD4FF3D748FB}" srcOrd="1" destOrd="0" parTransId="{88B0AE58-D1CA-4F63-BCB1-016F72B3DD2C}" sibTransId="{9B7A8EC1-EBCD-4EF7-BF1E-9A4C4198B98A}"/>
    <dgm:cxn modelId="{455246EA-7190-4EC5-B933-DF027E926D3D}" type="presOf" srcId="{638593B6-A7D6-4A45-8FBD-F090DB41C86A}" destId="{39020CB1-4756-4B25-8778-48B283FF3DFF}" srcOrd="0" destOrd="0" presId="urn:microsoft.com/office/officeart/2008/layout/LinedList"/>
    <dgm:cxn modelId="{0735A80E-4F22-4D9A-9FAA-E59EAE9EE2DE}" type="presParOf" srcId="{24AC0603-6BAB-40C3-8C0D-93710FEABB70}" destId="{989CF696-F545-45E5-8875-F2FDA05B52D4}" srcOrd="0" destOrd="0" presId="urn:microsoft.com/office/officeart/2008/layout/LinedList"/>
    <dgm:cxn modelId="{2877D418-15C6-445B-A07D-38337D634982}" type="presParOf" srcId="{24AC0603-6BAB-40C3-8C0D-93710FEABB70}" destId="{C7525B9F-9C61-4DB6-9E46-F09AA1996395}" srcOrd="1" destOrd="0" presId="urn:microsoft.com/office/officeart/2008/layout/LinedList"/>
    <dgm:cxn modelId="{3CAED003-3095-4F3C-BC36-0B38B694BFDB}" type="presParOf" srcId="{C7525B9F-9C61-4DB6-9E46-F09AA1996395}" destId="{25FC3DF4-9C16-4A29-9EB3-E6771AFDECF8}" srcOrd="0" destOrd="0" presId="urn:microsoft.com/office/officeart/2008/layout/LinedList"/>
    <dgm:cxn modelId="{8B714AC2-65B9-4F1B-A61B-39DA600E3978}" type="presParOf" srcId="{C7525B9F-9C61-4DB6-9E46-F09AA1996395}" destId="{44B19000-1CF0-4372-BD2D-0BB861FFB501}" srcOrd="1" destOrd="0" presId="urn:microsoft.com/office/officeart/2008/layout/LinedList"/>
    <dgm:cxn modelId="{5F7F064F-AAA3-4638-8D7C-8A475B729F64}" type="presParOf" srcId="{44B19000-1CF0-4372-BD2D-0BB861FFB501}" destId="{C5B0BF8C-A748-41C8-AC61-E21843F9A277}" srcOrd="0" destOrd="0" presId="urn:microsoft.com/office/officeart/2008/layout/LinedList"/>
    <dgm:cxn modelId="{35F265D9-A909-4EBE-8FE8-843BED15376A}" type="presParOf" srcId="{44B19000-1CF0-4372-BD2D-0BB861FFB501}" destId="{FB709D14-B716-46E9-BAF5-3DEF80F41FAD}" srcOrd="1" destOrd="0" presId="urn:microsoft.com/office/officeart/2008/layout/LinedList"/>
    <dgm:cxn modelId="{E4E3CDDB-691B-4459-AF70-BD29CA7F9721}" type="presParOf" srcId="{FB709D14-B716-46E9-BAF5-3DEF80F41FAD}" destId="{C1AA775A-824F-4BAF-85F1-B778EDF685A8}" srcOrd="0" destOrd="0" presId="urn:microsoft.com/office/officeart/2008/layout/LinedList"/>
    <dgm:cxn modelId="{D8CA8E12-35A5-448C-A13E-6A8DE630480D}" type="presParOf" srcId="{FB709D14-B716-46E9-BAF5-3DEF80F41FAD}" destId="{39020CB1-4756-4B25-8778-48B283FF3DFF}" srcOrd="1" destOrd="0" presId="urn:microsoft.com/office/officeart/2008/layout/LinedList"/>
    <dgm:cxn modelId="{2C5CFBBE-008B-4903-AB52-254578B54796}" type="presParOf" srcId="{FB709D14-B716-46E9-BAF5-3DEF80F41FAD}" destId="{8CF6D192-981C-4F37-A28D-A1C1EB9C8B8D}" srcOrd="2" destOrd="0" presId="urn:microsoft.com/office/officeart/2008/layout/LinedList"/>
    <dgm:cxn modelId="{4E740BA7-B2FF-42C0-AE05-3BBB3232FA01}" type="presParOf" srcId="{44B19000-1CF0-4372-BD2D-0BB861FFB501}" destId="{E42D5CC1-5CFC-4EC8-B255-BFCA47D29F82}" srcOrd="2" destOrd="0" presId="urn:microsoft.com/office/officeart/2008/layout/LinedList"/>
    <dgm:cxn modelId="{A7C8A6AB-4D23-403A-A132-A402B046018A}" type="presParOf" srcId="{44B19000-1CF0-4372-BD2D-0BB861FFB501}" destId="{DB6E0211-C2C6-48FF-9AFD-B6185A2FA485}" srcOrd="3" destOrd="0" presId="urn:microsoft.com/office/officeart/2008/layout/LinedList"/>
    <dgm:cxn modelId="{8018EF21-7C8C-49B7-A10E-99ACDB012186}" type="presParOf" srcId="{44B19000-1CF0-4372-BD2D-0BB861FFB501}" destId="{FC469B9D-1C00-48E6-B538-38312EA2460E}" srcOrd="4" destOrd="0" presId="urn:microsoft.com/office/officeart/2008/layout/LinedList"/>
    <dgm:cxn modelId="{D47CD0C7-FCDC-43A9-AC9F-B445BC6B5352}" type="presParOf" srcId="{FC469B9D-1C00-48E6-B538-38312EA2460E}" destId="{AB6626ED-F329-4BED-8FC7-664EC7FFDA31}" srcOrd="0" destOrd="0" presId="urn:microsoft.com/office/officeart/2008/layout/LinedList"/>
    <dgm:cxn modelId="{FD139B5B-157D-42AE-95AD-06FDFB866B6F}" type="presParOf" srcId="{FC469B9D-1C00-48E6-B538-38312EA2460E}" destId="{9B64BBB3-1E76-41A0-B53A-2F97149E0043}" srcOrd="1" destOrd="0" presId="urn:microsoft.com/office/officeart/2008/layout/LinedList"/>
    <dgm:cxn modelId="{0D706502-1DA7-4B80-B4E8-F9A9F462EA66}" type="presParOf" srcId="{FC469B9D-1C00-48E6-B538-38312EA2460E}" destId="{9EBFF5DB-EE28-438F-B756-BCA965A5A8E5}" srcOrd="2" destOrd="0" presId="urn:microsoft.com/office/officeart/2008/layout/LinedList"/>
    <dgm:cxn modelId="{05887194-ECC9-489F-AC62-09AF3473CCDF}" type="presParOf" srcId="{44B19000-1CF0-4372-BD2D-0BB861FFB501}" destId="{9F6BA8F6-2FD5-40D1-B777-DEFFFFDCCB66}" srcOrd="5" destOrd="0" presId="urn:microsoft.com/office/officeart/2008/layout/LinedList"/>
    <dgm:cxn modelId="{872F38C1-662C-484F-9A1A-E36E84BC8903}" type="presParOf" srcId="{44B19000-1CF0-4372-BD2D-0BB861FFB501}" destId="{67E40023-4BF9-43A8-88B4-23BFF530BBC0}" srcOrd="6" destOrd="0" presId="urn:microsoft.com/office/officeart/2008/layout/LinedList"/>
    <dgm:cxn modelId="{A0C82839-A0AA-4167-AF20-A3591292CF32}" type="presParOf" srcId="{44B19000-1CF0-4372-BD2D-0BB861FFB501}" destId="{08155CC2-2787-4A59-9B1B-AB91B3CADC8E}" srcOrd="7" destOrd="0" presId="urn:microsoft.com/office/officeart/2008/layout/LinedList"/>
    <dgm:cxn modelId="{D6EA3556-1D15-41A3-954F-F32F46EB5283}" type="presParOf" srcId="{08155CC2-2787-4A59-9B1B-AB91B3CADC8E}" destId="{8EC3FF17-5082-487F-8E75-0EF937C6DB1E}" srcOrd="0" destOrd="0" presId="urn:microsoft.com/office/officeart/2008/layout/LinedList"/>
    <dgm:cxn modelId="{E089A957-FB37-4064-9FF5-B6A98FA6DE90}" type="presParOf" srcId="{08155CC2-2787-4A59-9B1B-AB91B3CADC8E}" destId="{27113EB7-F647-4FB4-B5DA-FE921513806F}" srcOrd="1" destOrd="0" presId="urn:microsoft.com/office/officeart/2008/layout/LinedList"/>
    <dgm:cxn modelId="{7C94BBF8-1074-420E-B9AE-D7B35BD22107}" type="presParOf" srcId="{08155CC2-2787-4A59-9B1B-AB91B3CADC8E}" destId="{7A28BC47-D108-43F7-8525-70C7BA8BECF9}" srcOrd="2" destOrd="0" presId="urn:microsoft.com/office/officeart/2008/layout/LinedList"/>
    <dgm:cxn modelId="{E605DAFA-55B6-45CB-A47C-92008807594C}" type="presParOf" srcId="{44B19000-1CF0-4372-BD2D-0BB861FFB501}" destId="{6DA2CABA-6313-4126-99ED-BB056A206022}" srcOrd="8" destOrd="0" presId="urn:microsoft.com/office/officeart/2008/layout/LinedList"/>
    <dgm:cxn modelId="{2B2DE5F4-4A1F-4D73-A99F-DC786361B309}" type="presParOf" srcId="{44B19000-1CF0-4372-BD2D-0BB861FFB501}" destId="{6628580A-574A-4352-ADA3-7A4FEE4AB16A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7EECA6-C1D3-444E-B402-3BBC033CF267}">
      <dsp:nvSpPr>
        <dsp:cNvPr id="0" name=""/>
        <dsp:cNvSpPr/>
      </dsp:nvSpPr>
      <dsp:spPr>
        <a:xfrm>
          <a:off x="0" y="0"/>
          <a:ext cx="7521575" cy="0"/>
        </a:xfrm>
        <a:prstGeom prst="lin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FA0BF-A23A-4E7F-897F-00EFB5C3F2E7}">
      <dsp:nvSpPr>
        <dsp:cNvPr id="0" name=""/>
        <dsp:cNvSpPr/>
      </dsp:nvSpPr>
      <dsp:spPr>
        <a:xfrm>
          <a:off x="0" y="0"/>
          <a:ext cx="1504315" cy="3579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60" tIns="251460" rIns="251460" bIns="251460" numCol="1" spcCol="1270" anchor="t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600" kern="1200" smtClean="0"/>
        </a:p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b="1" kern="1200" smtClean="0">
              <a:latin typeface="Times New Roman" pitchFamily="18" charset="0"/>
              <a:cs typeface="Times New Roman" pitchFamily="18" charset="0"/>
            </a:rPr>
            <a:t>(3)</a:t>
          </a:r>
        </a:p>
      </dsp:txBody>
      <dsp:txXfrm>
        <a:off x="0" y="0"/>
        <a:ext cx="1504315" cy="3579812"/>
      </dsp:txXfrm>
    </dsp:sp>
    <dsp:sp modelId="{3A9E515D-58CE-455A-B90A-31CB14946E8B}">
      <dsp:nvSpPr>
        <dsp:cNvPr id="0" name=""/>
        <dsp:cNvSpPr/>
      </dsp:nvSpPr>
      <dsp:spPr>
        <a:xfrm>
          <a:off x="1617138" y="55934"/>
          <a:ext cx="5904436" cy="111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Tuyên truyền nâng cao nhận thức</a:t>
          </a:r>
          <a:endParaRPr lang="en-US" sz="2800" kern="1200"/>
        </a:p>
      </dsp:txBody>
      <dsp:txXfrm>
        <a:off x="1617138" y="55934"/>
        <a:ext cx="5904436" cy="1118691"/>
      </dsp:txXfrm>
    </dsp:sp>
    <dsp:sp modelId="{8452CA63-FFFD-4349-9325-0DE9B04BE32C}">
      <dsp:nvSpPr>
        <dsp:cNvPr id="0" name=""/>
        <dsp:cNvSpPr/>
      </dsp:nvSpPr>
      <dsp:spPr>
        <a:xfrm>
          <a:off x="1504315" y="1174625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D8D801-B2CD-42B8-A4CD-25E47A7C6BD6}">
      <dsp:nvSpPr>
        <dsp:cNvPr id="0" name=""/>
        <dsp:cNvSpPr/>
      </dsp:nvSpPr>
      <dsp:spPr>
        <a:xfrm>
          <a:off x="1617138" y="1230560"/>
          <a:ext cx="5904436" cy="111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Tổ chức nghiên cứu bài học về giáo dục STEM</a:t>
          </a:r>
          <a:endParaRPr lang="en-US" sz="2800" kern="1200"/>
        </a:p>
      </dsp:txBody>
      <dsp:txXfrm>
        <a:off x="1617138" y="1230560"/>
        <a:ext cx="5904436" cy="1118691"/>
      </dsp:txXfrm>
    </dsp:sp>
    <dsp:sp modelId="{F79FDE9F-B1E2-4E5A-B604-80B70D81AD3A}">
      <dsp:nvSpPr>
        <dsp:cNvPr id="0" name=""/>
        <dsp:cNvSpPr/>
      </dsp:nvSpPr>
      <dsp:spPr>
        <a:xfrm>
          <a:off x="1504315" y="2349251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BAB318-970B-4361-BD04-69C544C7BB1A}">
      <dsp:nvSpPr>
        <dsp:cNvPr id="0" name=""/>
        <dsp:cNvSpPr/>
      </dsp:nvSpPr>
      <dsp:spPr>
        <a:xfrm>
          <a:off x="1617138" y="2405186"/>
          <a:ext cx="5904436" cy="111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Phân công nhiệm vụ cụ thể cho các thành viên</a:t>
          </a:r>
          <a:endParaRPr lang="en-US" sz="2800" kern="1200"/>
        </a:p>
      </dsp:txBody>
      <dsp:txXfrm>
        <a:off x="1617138" y="2405186"/>
        <a:ext cx="5904436" cy="1118691"/>
      </dsp:txXfrm>
    </dsp:sp>
    <dsp:sp modelId="{C85F02BE-EACD-4A28-A9D4-837C849557FC}">
      <dsp:nvSpPr>
        <dsp:cNvPr id="0" name=""/>
        <dsp:cNvSpPr/>
      </dsp:nvSpPr>
      <dsp:spPr>
        <a:xfrm>
          <a:off x="1504315" y="3523877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CF696-F545-45E5-8875-F2FDA05B52D4}">
      <dsp:nvSpPr>
        <dsp:cNvPr id="0" name=""/>
        <dsp:cNvSpPr/>
      </dsp:nvSpPr>
      <dsp:spPr>
        <a:xfrm>
          <a:off x="0" y="0"/>
          <a:ext cx="7521575" cy="0"/>
        </a:xfrm>
        <a:prstGeom prst="lin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C3DF4-9C16-4A29-9EB3-E6771AFDECF8}">
      <dsp:nvSpPr>
        <dsp:cNvPr id="0" name=""/>
        <dsp:cNvSpPr/>
      </dsp:nvSpPr>
      <dsp:spPr>
        <a:xfrm>
          <a:off x="0" y="0"/>
          <a:ext cx="1504315" cy="3579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300" b="1" kern="1200" smtClean="0">
            <a:latin typeface="Times New Roman" pitchFamily="18" charset="0"/>
            <a:cs typeface="Times New Roman" pitchFamily="18" charset="0"/>
          </a:endParaRPr>
        </a:p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b="1" kern="1200" smtClean="0">
              <a:latin typeface="Times New Roman" pitchFamily="18" charset="0"/>
              <a:cs typeface="Times New Roman" pitchFamily="18" charset="0"/>
            </a:rPr>
            <a:t>4 bước</a:t>
          </a:r>
          <a:endParaRPr lang="en-US" sz="4300" b="1" kern="120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1504315" cy="3579812"/>
      </dsp:txXfrm>
    </dsp:sp>
    <dsp:sp modelId="{39020CB1-4756-4B25-8778-48B283FF3DFF}">
      <dsp:nvSpPr>
        <dsp:cNvPr id="0" name=""/>
        <dsp:cNvSpPr/>
      </dsp:nvSpPr>
      <dsp:spPr>
        <a:xfrm>
          <a:off x="1617138" y="42082"/>
          <a:ext cx="5904436" cy="841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smtClean="0"/>
            <a:t>Bước 1: Lựa chọn tình huống</a:t>
          </a:r>
          <a:endParaRPr lang="en-US" sz="2800" kern="1200"/>
        </a:p>
      </dsp:txBody>
      <dsp:txXfrm>
        <a:off x="1617138" y="42082"/>
        <a:ext cx="5904436" cy="841640"/>
      </dsp:txXfrm>
    </dsp:sp>
    <dsp:sp modelId="{E42D5CC1-5CFC-4EC8-B255-BFCA47D29F82}">
      <dsp:nvSpPr>
        <dsp:cNvPr id="0" name=""/>
        <dsp:cNvSpPr/>
      </dsp:nvSpPr>
      <dsp:spPr>
        <a:xfrm>
          <a:off x="1504315" y="883722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64BBB3-1E76-41A0-B53A-2F97149E0043}">
      <dsp:nvSpPr>
        <dsp:cNvPr id="0" name=""/>
        <dsp:cNvSpPr/>
      </dsp:nvSpPr>
      <dsp:spPr>
        <a:xfrm>
          <a:off x="1617138" y="925804"/>
          <a:ext cx="5904436" cy="841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smtClean="0"/>
            <a:t>Bước 2: Nghiên cứu tiết dạy</a:t>
          </a:r>
          <a:endParaRPr lang="en-US" sz="2800" kern="1200"/>
        </a:p>
      </dsp:txBody>
      <dsp:txXfrm>
        <a:off x="1617138" y="925804"/>
        <a:ext cx="5904436" cy="841640"/>
      </dsp:txXfrm>
    </dsp:sp>
    <dsp:sp modelId="{9F6BA8F6-2FD5-40D1-B777-DEFFFFDCCB66}">
      <dsp:nvSpPr>
        <dsp:cNvPr id="0" name=""/>
        <dsp:cNvSpPr/>
      </dsp:nvSpPr>
      <dsp:spPr>
        <a:xfrm>
          <a:off x="1504315" y="1767444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113EB7-F647-4FB4-B5DA-FE921513806F}">
      <dsp:nvSpPr>
        <dsp:cNvPr id="0" name=""/>
        <dsp:cNvSpPr/>
      </dsp:nvSpPr>
      <dsp:spPr>
        <a:xfrm>
          <a:off x="1617138" y="1809526"/>
          <a:ext cx="5904436" cy="841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smtClean="0"/>
            <a:t>Bước 3: Thực nghiệm</a:t>
          </a:r>
          <a:endParaRPr lang="en-US" sz="2800" kern="1200"/>
        </a:p>
      </dsp:txBody>
      <dsp:txXfrm>
        <a:off x="1617138" y="1809526"/>
        <a:ext cx="5904436" cy="841640"/>
      </dsp:txXfrm>
    </dsp:sp>
    <dsp:sp modelId="{6DA2CABA-6313-4126-99ED-BB056A206022}">
      <dsp:nvSpPr>
        <dsp:cNvPr id="0" name=""/>
        <dsp:cNvSpPr/>
      </dsp:nvSpPr>
      <dsp:spPr>
        <a:xfrm>
          <a:off x="1504315" y="2651167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FB865C-C248-4E28-8458-6C018B16DC12}">
      <dsp:nvSpPr>
        <dsp:cNvPr id="0" name=""/>
        <dsp:cNvSpPr/>
      </dsp:nvSpPr>
      <dsp:spPr>
        <a:xfrm>
          <a:off x="1617138" y="2693249"/>
          <a:ext cx="5904436" cy="841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smtClean="0"/>
            <a:t>Bước 4: Tiến hành tiết dạy STEM</a:t>
          </a:r>
          <a:endParaRPr lang="en-US" sz="2800" kern="1200"/>
        </a:p>
      </dsp:txBody>
      <dsp:txXfrm>
        <a:off x="1617138" y="2693249"/>
        <a:ext cx="5904436" cy="841640"/>
      </dsp:txXfrm>
    </dsp:sp>
    <dsp:sp modelId="{E6EF158C-999E-46B1-B06B-165A81D406A7}">
      <dsp:nvSpPr>
        <dsp:cNvPr id="0" name=""/>
        <dsp:cNvSpPr/>
      </dsp:nvSpPr>
      <dsp:spPr>
        <a:xfrm>
          <a:off x="1504315" y="3534889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CF696-F545-45E5-8875-F2FDA05B52D4}">
      <dsp:nvSpPr>
        <dsp:cNvPr id="0" name=""/>
        <dsp:cNvSpPr/>
      </dsp:nvSpPr>
      <dsp:spPr>
        <a:xfrm>
          <a:off x="0" y="0"/>
          <a:ext cx="8093075" cy="0"/>
        </a:xfrm>
        <a:prstGeom prst="lin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C3DF4-9C16-4A29-9EB3-E6771AFDECF8}">
      <dsp:nvSpPr>
        <dsp:cNvPr id="0" name=""/>
        <dsp:cNvSpPr/>
      </dsp:nvSpPr>
      <dsp:spPr>
        <a:xfrm>
          <a:off x="0" y="0"/>
          <a:ext cx="1618615" cy="3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b="1" kern="1200" smtClean="0">
            <a:latin typeface="Times New Roman" pitchFamily="18" charset="0"/>
            <a:cs typeface="Times New Roman" pitchFamily="18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b="1" kern="1200" smtClean="0">
            <a:latin typeface="Times New Roman" pitchFamily="18" charset="0"/>
            <a:cs typeface="Times New Roman" pitchFamily="18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smtClean="0">
              <a:latin typeface="Times New Roman" pitchFamily="18" charset="0"/>
              <a:cs typeface="Times New Roman" pitchFamily="18" charset="0"/>
            </a:rPr>
            <a:t>(3)</a:t>
          </a:r>
          <a:endParaRPr lang="en-US" sz="4000" b="1" kern="120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1618615" cy="3810000"/>
      </dsp:txXfrm>
    </dsp:sp>
    <dsp:sp modelId="{39020CB1-4756-4B25-8778-48B283FF3DFF}">
      <dsp:nvSpPr>
        <dsp:cNvPr id="0" name=""/>
        <dsp:cNvSpPr/>
      </dsp:nvSpPr>
      <dsp:spPr>
        <a:xfrm>
          <a:off x="1740011" y="59531"/>
          <a:ext cx="6353063" cy="1190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i="1" kern="1200" smtClean="0"/>
            <a:t>Đã xây dựng và thực hiện được một số chủ đề STEM</a:t>
          </a:r>
          <a:endParaRPr lang="en-US" sz="2300" b="1" i="1" kern="1200"/>
        </a:p>
      </dsp:txBody>
      <dsp:txXfrm>
        <a:off x="1740011" y="59531"/>
        <a:ext cx="6353063" cy="1190625"/>
      </dsp:txXfrm>
    </dsp:sp>
    <dsp:sp modelId="{E42D5CC1-5CFC-4EC8-B255-BFCA47D29F82}">
      <dsp:nvSpPr>
        <dsp:cNvPr id="0" name=""/>
        <dsp:cNvSpPr/>
      </dsp:nvSpPr>
      <dsp:spPr>
        <a:xfrm>
          <a:off x="1618615" y="1250156"/>
          <a:ext cx="64744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64BBB3-1E76-41A0-B53A-2F97149E0043}">
      <dsp:nvSpPr>
        <dsp:cNvPr id="0" name=""/>
        <dsp:cNvSpPr/>
      </dsp:nvSpPr>
      <dsp:spPr>
        <a:xfrm>
          <a:off x="1740011" y="1309687"/>
          <a:ext cx="6353063" cy="1190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i="1" kern="1200" smtClean="0"/>
            <a:t>Tham gia có hiệu quả ngày hội STEM do phòng GD&amp;ĐT và trường tổ chức</a:t>
          </a:r>
          <a:endParaRPr lang="en-US" sz="2300" kern="1200"/>
        </a:p>
      </dsp:txBody>
      <dsp:txXfrm>
        <a:off x="1740011" y="1309687"/>
        <a:ext cx="6353063" cy="1190625"/>
      </dsp:txXfrm>
    </dsp:sp>
    <dsp:sp modelId="{9F6BA8F6-2FD5-40D1-B777-DEFFFFDCCB66}">
      <dsp:nvSpPr>
        <dsp:cNvPr id="0" name=""/>
        <dsp:cNvSpPr/>
      </dsp:nvSpPr>
      <dsp:spPr>
        <a:xfrm>
          <a:off x="1618615" y="2500312"/>
          <a:ext cx="64744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113EB7-F647-4FB4-B5DA-FE921513806F}">
      <dsp:nvSpPr>
        <dsp:cNvPr id="0" name=""/>
        <dsp:cNvSpPr/>
      </dsp:nvSpPr>
      <dsp:spPr>
        <a:xfrm>
          <a:off x="1740011" y="2559843"/>
          <a:ext cx="6353063" cy="1190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i="1" kern="1200" smtClean="0"/>
            <a:t>Đối với HS: chủ động tích cực đề xuất và thực hiện các sản phẩm; khả năng sáng tạo của học được phát huy một cách tối đa</a:t>
          </a:r>
          <a:endParaRPr lang="en-US" sz="2300" b="1" i="1" kern="1200"/>
        </a:p>
      </dsp:txBody>
      <dsp:txXfrm>
        <a:off x="1740011" y="2559843"/>
        <a:ext cx="6353063" cy="1190625"/>
      </dsp:txXfrm>
    </dsp:sp>
    <dsp:sp modelId="{6DA2CABA-6313-4126-99ED-BB056A206022}">
      <dsp:nvSpPr>
        <dsp:cNvPr id="0" name=""/>
        <dsp:cNvSpPr/>
      </dsp:nvSpPr>
      <dsp:spPr>
        <a:xfrm>
          <a:off x="1618615" y="3750468"/>
          <a:ext cx="64744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CF696-F545-45E5-8875-F2FDA05B52D4}">
      <dsp:nvSpPr>
        <dsp:cNvPr id="0" name=""/>
        <dsp:cNvSpPr/>
      </dsp:nvSpPr>
      <dsp:spPr>
        <a:xfrm>
          <a:off x="0" y="0"/>
          <a:ext cx="7521575" cy="0"/>
        </a:xfrm>
        <a:prstGeom prst="lin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C3DF4-9C16-4A29-9EB3-E6771AFDECF8}">
      <dsp:nvSpPr>
        <dsp:cNvPr id="0" name=""/>
        <dsp:cNvSpPr/>
      </dsp:nvSpPr>
      <dsp:spPr>
        <a:xfrm>
          <a:off x="0" y="0"/>
          <a:ext cx="1504315" cy="3579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b="1" kern="1200" smtClean="0">
            <a:latin typeface="Times New Roman" pitchFamily="18" charset="0"/>
            <a:cs typeface="Times New Roman" pitchFamily="18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b="1" kern="1200" smtClean="0">
            <a:latin typeface="Times New Roman" pitchFamily="18" charset="0"/>
            <a:cs typeface="Times New Roman" pitchFamily="18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smtClean="0">
              <a:latin typeface="Times New Roman" pitchFamily="18" charset="0"/>
              <a:cs typeface="Times New Roman" pitchFamily="18" charset="0"/>
            </a:rPr>
            <a:t>(3)</a:t>
          </a:r>
        </a:p>
      </dsp:txBody>
      <dsp:txXfrm>
        <a:off x="0" y="0"/>
        <a:ext cx="1504315" cy="3579812"/>
      </dsp:txXfrm>
    </dsp:sp>
    <dsp:sp modelId="{39020CB1-4756-4B25-8778-48B283FF3DFF}">
      <dsp:nvSpPr>
        <dsp:cNvPr id="0" name=""/>
        <dsp:cNvSpPr/>
      </dsp:nvSpPr>
      <dsp:spPr>
        <a:xfrm>
          <a:off x="1617138" y="55934"/>
          <a:ext cx="5904436" cy="111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Giáo viên và học sinh cũng còn nhiều bỡ ngỡ khi tiếp cận</a:t>
          </a:r>
          <a:endParaRPr lang="en-US" sz="2300" b="1" i="1" kern="1200"/>
        </a:p>
      </dsp:txBody>
      <dsp:txXfrm>
        <a:off x="1617138" y="55934"/>
        <a:ext cx="5904436" cy="1118691"/>
      </dsp:txXfrm>
    </dsp:sp>
    <dsp:sp modelId="{E42D5CC1-5CFC-4EC8-B255-BFCA47D29F82}">
      <dsp:nvSpPr>
        <dsp:cNvPr id="0" name=""/>
        <dsp:cNvSpPr/>
      </dsp:nvSpPr>
      <dsp:spPr>
        <a:xfrm>
          <a:off x="1504315" y="1174625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64BBB3-1E76-41A0-B53A-2F97149E0043}">
      <dsp:nvSpPr>
        <dsp:cNvPr id="0" name=""/>
        <dsp:cNvSpPr/>
      </dsp:nvSpPr>
      <dsp:spPr>
        <a:xfrm>
          <a:off x="1617138" y="1230560"/>
          <a:ext cx="5904436" cy="111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Điều kiện cơ sở vật chất như phòng nghiên cứu, thí nghiện thực hành chưa thuận lợi</a:t>
          </a:r>
          <a:endParaRPr lang="en-US" sz="2300" kern="1200"/>
        </a:p>
      </dsp:txBody>
      <dsp:txXfrm>
        <a:off x="1617138" y="1230560"/>
        <a:ext cx="5904436" cy="1118691"/>
      </dsp:txXfrm>
    </dsp:sp>
    <dsp:sp modelId="{9F6BA8F6-2FD5-40D1-B777-DEFFFFDCCB66}">
      <dsp:nvSpPr>
        <dsp:cNvPr id="0" name=""/>
        <dsp:cNvSpPr/>
      </dsp:nvSpPr>
      <dsp:spPr>
        <a:xfrm>
          <a:off x="1504315" y="2349251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113EB7-F647-4FB4-B5DA-FE921513806F}">
      <dsp:nvSpPr>
        <dsp:cNvPr id="0" name=""/>
        <dsp:cNvSpPr/>
      </dsp:nvSpPr>
      <dsp:spPr>
        <a:xfrm>
          <a:off x="1617138" y="2405186"/>
          <a:ext cx="5904436" cy="111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Đội ngũ giáo viên có kinh nghiệm, sáng tạo và khả năng dạy tích hợp tốt chưa nhiều</a:t>
          </a:r>
          <a:endParaRPr lang="en-US" sz="2300" b="1" i="1" kern="1200"/>
        </a:p>
      </dsp:txBody>
      <dsp:txXfrm>
        <a:off x="1617138" y="2405186"/>
        <a:ext cx="5904436" cy="1118691"/>
      </dsp:txXfrm>
    </dsp:sp>
    <dsp:sp modelId="{6DA2CABA-6313-4126-99ED-BB056A206022}">
      <dsp:nvSpPr>
        <dsp:cNvPr id="0" name=""/>
        <dsp:cNvSpPr/>
      </dsp:nvSpPr>
      <dsp:spPr>
        <a:xfrm>
          <a:off x="1504315" y="3523877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CF696-F545-45E5-8875-F2FDA05B52D4}">
      <dsp:nvSpPr>
        <dsp:cNvPr id="0" name=""/>
        <dsp:cNvSpPr/>
      </dsp:nvSpPr>
      <dsp:spPr>
        <a:xfrm>
          <a:off x="0" y="0"/>
          <a:ext cx="7521575" cy="0"/>
        </a:xfrm>
        <a:prstGeom prst="lin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C3DF4-9C16-4A29-9EB3-E6771AFDECF8}">
      <dsp:nvSpPr>
        <dsp:cNvPr id="0" name=""/>
        <dsp:cNvSpPr/>
      </dsp:nvSpPr>
      <dsp:spPr>
        <a:xfrm>
          <a:off x="0" y="0"/>
          <a:ext cx="1504315" cy="3579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b="1" kern="1200" smtClean="0">
            <a:latin typeface="Times New Roman" pitchFamily="18" charset="0"/>
            <a:cs typeface="Times New Roman" pitchFamily="18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b="1" kern="1200" smtClean="0">
            <a:latin typeface="Times New Roman" pitchFamily="18" charset="0"/>
            <a:cs typeface="Times New Roman" pitchFamily="18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smtClean="0">
              <a:latin typeface="Times New Roman" pitchFamily="18" charset="0"/>
              <a:cs typeface="Times New Roman" pitchFamily="18" charset="0"/>
            </a:rPr>
            <a:t>(3)</a:t>
          </a:r>
        </a:p>
      </dsp:txBody>
      <dsp:txXfrm>
        <a:off x="0" y="0"/>
        <a:ext cx="1504315" cy="3579812"/>
      </dsp:txXfrm>
    </dsp:sp>
    <dsp:sp modelId="{39020CB1-4756-4B25-8778-48B283FF3DFF}">
      <dsp:nvSpPr>
        <dsp:cNvPr id="0" name=""/>
        <dsp:cNvSpPr/>
      </dsp:nvSpPr>
      <dsp:spPr>
        <a:xfrm>
          <a:off x="1617138" y="55934"/>
          <a:ext cx="5904436" cy="111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Tiếp tục tuyên truyền sâu rộng tới học sinh và CMHS</a:t>
          </a:r>
          <a:endParaRPr lang="en-US" sz="3200" b="1" i="1" kern="1200"/>
        </a:p>
      </dsp:txBody>
      <dsp:txXfrm>
        <a:off x="1617138" y="55934"/>
        <a:ext cx="5904436" cy="1118691"/>
      </dsp:txXfrm>
    </dsp:sp>
    <dsp:sp modelId="{E42D5CC1-5CFC-4EC8-B255-BFCA47D29F82}">
      <dsp:nvSpPr>
        <dsp:cNvPr id="0" name=""/>
        <dsp:cNvSpPr/>
      </dsp:nvSpPr>
      <dsp:spPr>
        <a:xfrm>
          <a:off x="1504315" y="1174625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64BBB3-1E76-41A0-B53A-2F97149E0043}">
      <dsp:nvSpPr>
        <dsp:cNvPr id="0" name=""/>
        <dsp:cNvSpPr/>
      </dsp:nvSpPr>
      <dsp:spPr>
        <a:xfrm>
          <a:off x="1617138" y="1230560"/>
          <a:ext cx="5904436" cy="111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Tăng cường tự bồi dưỡng</a:t>
          </a:r>
          <a:endParaRPr lang="en-US" sz="3200" kern="1200"/>
        </a:p>
      </dsp:txBody>
      <dsp:txXfrm>
        <a:off x="1617138" y="1230560"/>
        <a:ext cx="5904436" cy="1118691"/>
      </dsp:txXfrm>
    </dsp:sp>
    <dsp:sp modelId="{9F6BA8F6-2FD5-40D1-B777-DEFFFFDCCB66}">
      <dsp:nvSpPr>
        <dsp:cNvPr id="0" name=""/>
        <dsp:cNvSpPr/>
      </dsp:nvSpPr>
      <dsp:spPr>
        <a:xfrm>
          <a:off x="1504315" y="2349251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113EB7-F647-4FB4-B5DA-FE921513806F}">
      <dsp:nvSpPr>
        <dsp:cNvPr id="0" name=""/>
        <dsp:cNvSpPr/>
      </dsp:nvSpPr>
      <dsp:spPr>
        <a:xfrm>
          <a:off x="1617138" y="2405186"/>
          <a:ext cx="5904436" cy="111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Phát huy vai trò của giáo viên tư vấn</a:t>
          </a:r>
          <a:endParaRPr lang="en-US" sz="3200" b="1" i="1" kern="1200"/>
        </a:p>
      </dsp:txBody>
      <dsp:txXfrm>
        <a:off x="1617138" y="2405186"/>
        <a:ext cx="5904436" cy="1118691"/>
      </dsp:txXfrm>
    </dsp:sp>
    <dsp:sp modelId="{6DA2CABA-6313-4126-99ED-BB056A206022}">
      <dsp:nvSpPr>
        <dsp:cNvPr id="0" name=""/>
        <dsp:cNvSpPr/>
      </dsp:nvSpPr>
      <dsp:spPr>
        <a:xfrm>
          <a:off x="1504315" y="3523877"/>
          <a:ext cx="6017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1D147F7-8D41-4B02-AAB6-0CB39E04299A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F2449C8-F949-48D0-8D20-A14914BF614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b="0" i="0" u="none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4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73132" y="1886991"/>
            <a:ext cx="6822575" cy="1204306"/>
          </a:xfrm>
        </p:spPr>
        <p:txBody>
          <a:bodyPr/>
          <a:lstStyle/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GIẢI PHÁP TỔ CHỨC </a:t>
            </a:r>
            <a:br>
              <a:rPr lang="en-US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CÓ HIỆU QUẢ</a:t>
            </a:r>
            <a:br>
              <a:rPr lang="en-US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HOẠT ĐỘNG CÂU LẠC BỘ STEM </a:t>
            </a:r>
            <a:br>
              <a:rPr lang="en-US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TRONG NHÀ TRƯỜNG 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thpt-ngogiatu-daklak.edu.vn/wp-content/uploads/2018/08/stem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886200"/>
            <a:ext cx="5372100" cy="3360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241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1. Về bồi dưỡng chuyên môn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595300"/>
              </p:ext>
            </p:extLst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https://thpt-ngogiatu-daklak.edu.vn/wp-content/uploads/2018/08/stem-logo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636" y="5103394"/>
            <a:ext cx="2781300" cy="173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830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28600"/>
            <a:ext cx="7559040" cy="838200"/>
          </a:xfrm>
        </p:spPr>
        <p:txBody>
          <a:bodyPr/>
          <a:lstStyle/>
          <a:p>
            <a:pPr algn="just"/>
            <a:r>
              <a:rPr lang="en-US" b="1"/>
              <a:t>2. Về tham gia tổ chức hoạt động của câu lạc bộ STEM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623076"/>
              </p:ext>
            </p:extLst>
          </p:nvPr>
        </p:nvGraphicFramePr>
        <p:xfrm>
          <a:off x="822325" y="137318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 descr="https://thpt-ngogiatu-daklak.edu.vn/wp-content/uploads/2018/08/stem-logo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636" y="5103394"/>
            <a:ext cx="2781300" cy="173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377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28600"/>
            <a:ext cx="7559040" cy="838200"/>
          </a:xfrm>
        </p:spPr>
        <p:txBody>
          <a:bodyPr/>
          <a:lstStyle/>
          <a:p>
            <a:pPr algn="just"/>
            <a:r>
              <a:rPr lang="en-US" b="1"/>
              <a:t>3. Kết quả đạt được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820100"/>
              </p:ext>
            </p:extLst>
          </p:nvPr>
        </p:nvGraphicFramePr>
        <p:xfrm>
          <a:off x="533400" y="1143000"/>
          <a:ext cx="8093075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https://thpt-ngogiatu-daklak.edu.vn/wp-content/uploads/2018/08/stem-logo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636" y="5103394"/>
            <a:ext cx="2781300" cy="173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380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28600"/>
            <a:ext cx="7559040" cy="838200"/>
          </a:xfrm>
        </p:spPr>
        <p:txBody>
          <a:bodyPr/>
          <a:lstStyle/>
          <a:p>
            <a:r>
              <a:rPr lang="en-US" b="1"/>
              <a:t>4. Khó khăn, hạn chế</a:t>
            </a:r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9254343"/>
              </p:ext>
            </p:extLst>
          </p:nvPr>
        </p:nvGraphicFramePr>
        <p:xfrm>
          <a:off x="822325" y="137318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https://thpt-ngogiatu-daklak.edu.vn/wp-content/uploads/2018/08/stem-logo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636" y="5103394"/>
            <a:ext cx="2781300" cy="173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205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b="1">
                <a:latin typeface="Tahoma" pitchFamily="34" charset="0"/>
                <a:ea typeface="Tahoma" pitchFamily="34" charset="0"/>
                <a:cs typeface="Tahoma" pitchFamily="34" charset="0"/>
              </a:rPr>
              <a:t>5. Phương hướng trong thời gian tới</a:t>
            </a:r>
            <a:endParaRPr lang="en-US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95045"/>
              </p:ext>
            </p:extLst>
          </p:nvPr>
        </p:nvGraphicFramePr>
        <p:xfrm>
          <a:off x="822325" y="137318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https://thpt-ngogiatu-daklak.edu.vn/wp-content/uploads/2018/08/stem-logo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636" y="5103394"/>
            <a:ext cx="2781300" cy="173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194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Káº¿t quáº£ hÃ¬nh áº£nh cho s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667000"/>
            <a:ext cx="2647876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496665" cy="6840292"/>
          </a:xfrm>
        </p:spPr>
      </p:pic>
      <p:sp>
        <p:nvSpPr>
          <p:cNvPr id="7" name="TextBox 6"/>
          <p:cNvSpPr txBox="1"/>
          <p:nvPr/>
        </p:nvSpPr>
        <p:spPr>
          <a:xfrm>
            <a:off x="5334000" y="272844"/>
            <a:ext cx="31242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 hiểu tình huống</a:t>
            </a:r>
            <a:endParaRPr lang="en-US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7460" y="1371600"/>
            <a:ext cx="20574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 não</a:t>
            </a:r>
            <a:endParaRPr lang="en-US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55112" y="2433935"/>
            <a:ext cx="20574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Thiết kế</a:t>
            </a:r>
            <a:endParaRPr lang="en-US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32989" y="3332684"/>
            <a:ext cx="20574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Chế tạo</a:t>
            </a:r>
            <a:endParaRPr lang="en-US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28055" y="4419600"/>
            <a:ext cx="20574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Thử và </a:t>
            </a:r>
          </a:p>
          <a:p>
            <a:pPr algn="ctr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 tích</a:t>
            </a:r>
            <a:endParaRPr lang="en-US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86396" y="6317675"/>
            <a:ext cx="252689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Chia sẻ vấn đề</a:t>
            </a:r>
            <a:endParaRPr lang="en-US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83508" y="4572000"/>
            <a:ext cx="252689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Thiết kế lại</a:t>
            </a:r>
            <a:endParaRPr lang="en-US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8300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GIẢI PHÁP TỔ CHỨC  CÓ HIỆU QUẢ HOẠT ĐỘNG CÂU LẠC BỘ STEM  TRONG NHÀ TRƯỜNG 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1. Về bồi dưỡng chuyên môn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2. Về tham gia tổ chức hoạt động của câu lạc bộ STEM 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3. Kết quả đạt được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4. Khó khăn, hạn chế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5. Phương hướng trong thời gian tới&amp;quot;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/object&gt;&lt;object type=&quot;8&quot; unique_id=&quot;10018&quot;&gt;&lt;/object&gt;&lt;/object&gt;&lt;/database&gt;"/>
  <p:tag name="MMPROD_NEXTUNIQUEID" val="10009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83</TotalTime>
  <Words>266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Angles</vt:lpstr>
      <vt:lpstr>GIẢI PHÁP TỔ CHỨC  CÓ HIỆU QUẢ HOẠT ĐỘNG CÂU LẠC BỘ STEM  TRONG NHÀ TRƯỜNG </vt:lpstr>
      <vt:lpstr>1. Về bồi dưỡng chuyên môn</vt:lpstr>
      <vt:lpstr>2. Về tham gia tổ chức hoạt động của câu lạc bộ STEM </vt:lpstr>
      <vt:lpstr>3. Kết quả đạt được</vt:lpstr>
      <vt:lpstr>4. Khó khăn, hạn chế</vt:lpstr>
      <vt:lpstr>5. Phương hướng trong thời gian tới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GIẢI PHÁP TỔ CHỨC CÓ HIỆU QUẢ HOẠT ĐỘNG CÂU LẠC BỘ STEM  TRONG NHÀ TRƯỜNG</dc:title>
  <dc:creator>Windows User</dc:creator>
  <cp:lastModifiedBy>LongHai</cp:lastModifiedBy>
  <cp:revision>9</cp:revision>
  <dcterms:created xsi:type="dcterms:W3CDTF">2018-10-07T03:45:07Z</dcterms:created>
  <dcterms:modified xsi:type="dcterms:W3CDTF">2018-10-08T06:21:55Z</dcterms:modified>
</cp:coreProperties>
</file>